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9"/>
  </p:notesMasterIdLst>
  <p:handoutMasterIdLst>
    <p:handoutMasterId r:id="rId20"/>
  </p:handoutMasterIdLst>
  <p:sldIdLst>
    <p:sldId id="256" r:id="rId3"/>
    <p:sldId id="257" r:id="rId4"/>
    <p:sldId id="258" r:id="rId5"/>
    <p:sldId id="259" r:id="rId6"/>
    <p:sldId id="261" r:id="rId7"/>
    <p:sldId id="263" r:id="rId8"/>
    <p:sldId id="262" r:id="rId9"/>
    <p:sldId id="264" r:id="rId10"/>
    <p:sldId id="267" r:id="rId11"/>
    <p:sldId id="279" r:id="rId12"/>
    <p:sldId id="268" r:id="rId13"/>
    <p:sldId id="274" r:id="rId14"/>
    <p:sldId id="266" r:id="rId15"/>
    <p:sldId id="271" r:id="rId16"/>
    <p:sldId id="277" r:id="rId17"/>
    <p:sldId id="278" r:id="rId18"/>
  </p:sldIdLst>
  <p:sldSz cx="6858000" cy="9906000" type="A4"/>
  <p:notesSz cx="6800850" cy="993267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2B4DD19-AAD1-4676-A12A-CB95C7FE1B53}">
          <p14:sldIdLst>
            <p14:sldId id="256"/>
            <p14:sldId id="258"/>
            <p14:sldId id="259"/>
            <p14:sldId id="261"/>
            <p14:sldId id="263"/>
            <p14:sldId id="267"/>
            <p14:sldId id="279"/>
            <p14:sldId id="268"/>
            <p14:sldId id="274"/>
            <p14:sldId id="266"/>
            <p14:sldId id="271"/>
            <p14:sldId id="277"/>
            <p14:sldId id="278"/>
            <p14:sldId id="262"/>
            <p14:sldId id="264"/>
            <p14:sldId id="25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FEC"/>
    <a:srgbClr val="CCDED6"/>
    <a:srgbClr val="E6EEDF"/>
    <a:srgbClr val="DDE4B4"/>
    <a:srgbClr val="D6A16D"/>
    <a:srgbClr val="8AE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1182" y="-1104"/>
      </p:cViewPr>
      <p:guideLst/>
    </p:cSldViewPr>
  </p:slideViewPr>
  <p:notesTextViewPr>
    <p:cViewPr>
      <p:scale>
        <a:sx n="1" d="1"/>
        <a:sy n="1" d="1"/>
      </p:scale>
      <p:origin x="0" y="0"/>
    </p:cViewPr>
  </p:notesTextViewPr>
  <p:notesViewPr>
    <p:cSldViewPr snapToGrid="0">
      <p:cViewPr varScale="1">
        <p:scale>
          <a:sx n="52" d="100"/>
          <a:sy n="52" d="100"/>
        </p:scale>
        <p:origin x="2946"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2.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3.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4.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5.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6.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0" b="0" i="0" u="none" strike="noStrike" kern="1200" spc="0" baseline="0">
                <a:solidFill>
                  <a:schemeClr val="tx1">
                    <a:lumMod val="65000"/>
                    <a:lumOff val="35000"/>
                  </a:schemeClr>
                </a:solidFill>
                <a:latin typeface="+mn-lt"/>
                <a:ea typeface="+mn-ea"/>
                <a:cs typeface="+mn-cs"/>
              </a:defRPr>
            </a:pPr>
            <a:r>
              <a:rPr lang="ja-JP" altLang="en-US" dirty="0"/>
              <a:t>電気使用量削減</a:t>
            </a:r>
            <a:endParaRPr lang="ja-JP" altLang="en-US" dirty="0"/>
          </a:p>
        </c:rich>
      </c:tx>
      <c:layout/>
      <c:overlay val="0"/>
      <c:spPr>
        <a:noFill/>
        <a:ln>
          <a:solidFill>
            <a:schemeClr val="accent1"/>
          </a:solidFill>
        </a:ln>
        <a:effectLst/>
      </c:spPr>
    </c:title>
    <c:autoTitleDeleted val="0"/>
    <c:plotArea>
      <c:layout>
        <c:manualLayout>
          <c:layoutTarget val="inner"/>
          <c:xMode val="edge"/>
          <c:yMode val="edge"/>
          <c:x val="0.086054100109908"/>
          <c:y val="0.262183053156642"/>
          <c:w val="0.836009372982351"/>
          <c:h val="0.421050786994219"/>
        </c:manualLayout>
      </c:layout>
      <c:barChart>
        <c:barDir val="col"/>
        <c:grouping val="clustered"/>
        <c:varyColors val="0"/>
        <c:ser>
          <c:idx val="0"/>
          <c:order val="0"/>
          <c:tx>
            <c:strRef>
              <c:f>Sheet1!$B$1</c:f>
              <c:strCache>
                <c:ptCount val="1"/>
                <c:pt idx="0">
                  <c:v>電気使用量</c:v>
                </c:pt>
              </c:strCache>
            </c:strRef>
          </c:tx>
          <c:spPr>
            <a:solidFill>
              <a:schemeClr val="accent1"/>
            </a:solidFill>
            <a:ln>
              <a:noFill/>
            </a:ln>
            <a:effectLst/>
          </c:spPr>
          <c:invertIfNegative val="0"/>
          <c:dLbls>
            <c:delete val="1"/>
          </c:dLbls>
          <c:cat>
            <c:strRef>
              <c:f>Sheet1!$A$2:$A$5</c:f>
              <c:strCache>
                <c:ptCount val="4"/>
                <c:pt idx="0" c:formatCode="General">
                  <c:v>2020年度</c:v>
                </c:pt>
                <c:pt idx="1" c:formatCode="General">
                  <c:v>2021年度</c:v>
                </c:pt>
                <c:pt idx="2" c:formatCode="General">
                  <c:v>2022年度</c:v>
                </c:pt>
                <c:pt idx="3" c:formatCode="General">
                  <c:v>2023年度</c:v>
                </c:pt>
              </c:strCache>
            </c:strRef>
          </c:cat>
          <c:val>
            <c:numRef>
              <c:f>Sheet1!$B$2:$B$5</c:f>
              <c:numCache>
                <c:formatCode>General</c:formatCode>
                <c:ptCount val="4"/>
                <c:pt idx="0">
                  <c:v>7642</c:v>
                </c:pt>
                <c:pt idx="1">
                  <c:v>7587</c:v>
                </c:pt>
                <c:pt idx="2">
                  <c:v>8288</c:v>
                </c:pt>
                <c:pt idx="3">
                  <c:v>8879</c:v>
                </c:pt>
              </c:numCache>
            </c:numRef>
          </c:val>
        </c:ser>
        <c:ser>
          <c:idx val="1"/>
          <c:order val="1"/>
          <c:tx>
            <c:strRef>
              <c:f>Sheet1!$C$1</c:f>
              <c:strCache>
                <c:ptCount val="1"/>
                <c:pt idx="0">
                  <c:v>CO2排出量</c:v>
                </c:pt>
              </c:strCache>
            </c:strRef>
          </c:tx>
          <c:spPr>
            <a:solidFill>
              <a:schemeClr val="accent2"/>
            </a:solidFill>
            <a:ln>
              <a:noFill/>
            </a:ln>
            <a:effectLst/>
          </c:spPr>
          <c:invertIfNegative val="0"/>
          <c:dLbls>
            <c:delete val="1"/>
          </c:dLbls>
          <c:cat>
            <c:strRef>
              <c:f>Sheet1!$A$2:$A$5</c:f>
              <c:strCache>
                <c:ptCount val="4"/>
                <c:pt idx="0" c:formatCode="General">
                  <c:v>2020年度</c:v>
                </c:pt>
                <c:pt idx="1" c:formatCode="General">
                  <c:v>2021年度</c:v>
                </c:pt>
                <c:pt idx="2" c:formatCode="General">
                  <c:v>2022年度</c:v>
                </c:pt>
                <c:pt idx="3" c:formatCode="General">
                  <c:v>2023年度</c:v>
                </c:pt>
              </c:strCache>
            </c:strRef>
          </c:cat>
          <c:val>
            <c:numRef>
              <c:f>Sheet1!$C$2:$C$5</c:f>
              <c:numCache>
                <c:formatCode>General</c:formatCode>
                <c:ptCount val="4"/>
                <c:pt idx="0">
                  <c:v>3622</c:v>
                </c:pt>
                <c:pt idx="1">
                  <c:v>3596</c:v>
                </c:pt>
                <c:pt idx="2">
                  <c:v>3929</c:v>
                </c:pt>
                <c:pt idx="3">
                  <c:v>4209</c:v>
                </c:pt>
              </c:numCache>
            </c:numRef>
          </c:val>
        </c:ser>
        <c:dLbls>
          <c:showLegendKey val="0"/>
          <c:showVal val="0"/>
          <c:showCatName val="0"/>
          <c:showSerName val="0"/>
          <c:showPercent val="0"/>
          <c:showBubbleSize val="0"/>
        </c:dLbls>
        <c:gapWidth val="219"/>
        <c:overlap val="-27"/>
        <c:axId val="528516904"/>
        <c:axId val="528517264"/>
      </c:barChart>
      <c:lineChart>
        <c:grouping val="standard"/>
        <c:varyColors val="0"/>
        <c:ser>
          <c:idx val="2"/>
          <c:order val="2"/>
          <c:tx>
            <c:strRef>
              <c:f>Sheet1!$D$1</c:f>
              <c:strCache>
                <c:ptCount val="1"/>
                <c:pt idx="0">
                  <c:v>原単位</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0" vertOverflow="ellipsis" vert="horz" wrap="square" lIns="38100" tIns="19050" rIns="38100" bIns="19050" anchor="ctr" anchorCtr="1"/>
              <a:lstStyle/>
              <a:p>
                <a:pPr>
                  <a:defRPr lang="ja-JP" sz="1195" b="0" i="0" u="none" strike="noStrike" kern="1200" baseline="0">
                    <a:solidFill>
                      <a:schemeClr val="tx1">
                        <a:lumMod val="75000"/>
                        <a:lumOff val="25000"/>
                      </a:schemeClr>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formatCode="General">
                  <c:v>2020年度</c:v>
                </c:pt>
                <c:pt idx="1" c:formatCode="General">
                  <c:v>2021年度</c:v>
                </c:pt>
                <c:pt idx="2" c:formatCode="General">
                  <c:v>2022年度</c:v>
                </c:pt>
                <c:pt idx="3" c:formatCode="General">
                  <c:v>2023年度</c:v>
                </c:pt>
              </c:strCache>
            </c:strRef>
          </c:cat>
          <c:val>
            <c:numRef>
              <c:f>Sheet1!$D$2:$D$5</c:f>
              <c:numCache>
                <c:formatCode>General</c:formatCode>
                <c:ptCount val="4"/>
                <c:pt idx="0">
                  <c:v>44.95</c:v>
                </c:pt>
                <c:pt idx="1">
                  <c:v>44.62</c:v>
                </c:pt>
                <c:pt idx="2">
                  <c:v>48.75</c:v>
                </c:pt>
                <c:pt idx="3">
                  <c:v>50.73</c:v>
                </c:pt>
              </c:numCache>
            </c:numRef>
          </c:val>
          <c:smooth val="0"/>
        </c:ser>
        <c:dLbls>
          <c:showLegendKey val="0"/>
          <c:showVal val="0"/>
          <c:showCatName val="0"/>
          <c:showSerName val="0"/>
          <c:showPercent val="0"/>
          <c:showBubbleSize val="0"/>
        </c:dLbls>
        <c:marker val="1"/>
        <c:smooth val="0"/>
        <c:axId val="461455160"/>
        <c:axId val="461447600"/>
      </c:lineChart>
      <c:catAx>
        <c:axId val="528516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7264"/>
        <c:crosses val="autoZero"/>
        <c:auto val="1"/>
        <c:lblAlgn val="ctr"/>
        <c:lblOffset val="100"/>
        <c:noMultiLvlLbl val="0"/>
      </c:catAx>
      <c:valAx>
        <c:axId val="52851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6904"/>
        <c:crosses val="autoZero"/>
        <c:crossBetween val="between"/>
      </c:valAx>
      <c:catAx>
        <c:axId val="461455160"/>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47600"/>
        <c:crosses val="autoZero"/>
        <c:auto val="1"/>
        <c:lblAlgn val="ctr"/>
        <c:lblOffset val="100"/>
        <c:noMultiLvlLbl val="0"/>
      </c:catAx>
      <c:valAx>
        <c:axId val="4614476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55160"/>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ja-JP"/>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0" b="0" i="0" u="none" strike="noStrike" kern="1200" spc="0" baseline="0">
                <a:solidFill>
                  <a:schemeClr val="tx1">
                    <a:lumMod val="65000"/>
                    <a:lumOff val="35000"/>
                  </a:schemeClr>
                </a:solidFill>
                <a:latin typeface="+mn-lt"/>
                <a:ea typeface="+mn-ea"/>
                <a:cs typeface="+mn-cs"/>
              </a:defRPr>
            </a:pPr>
            <a:r>
              <a:rPr lang="ja-JP" altLang="en-US" dirty="0"/>
              <a:t>リサイクル量推移</a:t>
            </a:r>
            <a:endParaRPr lang="ja-JP" altLang="en-US" dirty="0"/>
          </a:p>
        </c:rich>
      </c:tx>
      <c:layout/>
      <c:overlay val="0"/>
      <c:spPr>
        <a:noFill/>
        <a:ln>
          <a:solidFill>
            <a:schemeClr val="accent1"/>
          </a:solidFill>
        </a:ln>
        <a:effectLst/>
      </c:spPr>
    </c:title>
    <c:autoTitleDeleted val="0"/>
    <c:plotArea>
      <c:layout/>
      <c:barChart>
        <c:barDir val="col"/>
        <c:grouping val="clustered"/>
        <c:varyColors val="0"/>
        <c:ser>
          <c:idx val="0"/>
          <c:order val="0"/>
          <c:tx>
            <c:strRef>
              <c:f>Sheet1!$B$1</c:f>
              <c:strCache>
                <c:ptCount val="1"/>
                <c:pt idx="0">
                  <c:v>リサイクル量</c:v>
                </c:pt>
              </c:strCache>
            </c:strRef>
          </c:tx>
          <c:spPr>
            <a:solidFill>
              <a:schemeClr val="accent1"/>
            </a:solidFill>
            <a:ln w="12700" cap="rnd" cmpd="sng">
              <a:solidFill>
                <a:schemeClr val="accent1"/>
              </a:solidFill>
              <a:prstDash val="solid"/>
              <a:round/>
            </a:ln>
            <a:effectLst/>
            <a:sp3d contourW="12700"/>
          </c:spPr>
          <c:invertIfNegative val="0"/>
          <c:dLbls>
            <c:delete val="1"/>
          </c:dLbls>
          <c:cat>
            <c:strRef>
              <c:extLst>
                <c:ext xmlns:c15="http://schemas.microsoft.com/office/drawing/2012/chart" uri="{02D57815-91ED-43cb-92C2-25804820EDAC}">
                  <c15:fullRef>
                    <c15:sqref>Sheet1!$A$2:$A$6</c15:sqref>
                  </c15:fullRef>
                </c:ext>
              </c:extLst>
              <c:f>Sheet1!$A$2:$A$5</c:f>
              <c:strCache>
                <c:ptCount val="4"/>
                <c:pt idx="0" c:formatCode="General">
                  <c:v>2020年度</c:v>
                </c:pt>
                <c:pt idx="1" c:formatCode="General">
                  <c:v>2021年度</c:v>
                </c:pt>
                <c:pt idx="2" c:formatCode="General">
                  <c:v>2022年度</c:v>
                </c:pt>
                <c:pt idx="3" c:formatCode="General">
                  <c:v>2023年度</c:v>
                </c:pt>
              </c:strCache>
            </c:strRef>
          </c:cat>
          <c:val>
            <c:numRef>
              <c:extLst>
                <c:ext xmlns:c15="http://schemas.microsoft.com/office/drawing/2012/chart" uri="{02D57815-91ED-43cb-92C2-25804820EDAC}">
                  <c15:fullRef>
                    <c15:sqref>Sheet1!$B$2:$B$6</c15:sqref>
                  </c15:fullRef>
                </c:ext>
              </c:extLst>
              <c:f>Sheet1!$B$2:$B$5</c:f>
              <c:numCache>
                <c:formatCode>General</c:formatCode>
                <c:ptCount val="4"/>
                <c:pt idx="0">
                  <c:v>739.67</c:v>
                </c:pt>
                <c:pt idx="1">
                  <c:v>793.01</c:v>
                </c:pt>
                <c:pt idx="2">
                  <c:v>867.8</c:v>
                </c:pt>
                <c:pt idx="3">
                  <c:v>833.01</c:v>
                </c:pt>
              </c:numCache>
            </c:numRef>
          </c:val>
        </c:ser>
        <c:dLbls>
          <c:showLegendKey val="0"/>
          <c:showVal val="0"/>
          <c:showCatName val="0"/>
          <c:showSerName val="0"/>
          <c:showPercent val="0"/>
          <c:showBubbleSize val="0"/>
        </c:dLbls>
        <c:gapWidth val="150"/>
        <c:overlap val="0"/>
        <c:axId val="528516904"/>
        <c:axId val="528517264"/>
      </c:barChart>
      <c:lineChart>
        <c:grouping val="standard"/>
        <c:varyColors val="0"/>
        <c:ser>
          <c:idx val="1"/>
          <c:order val="1"/>
          <c:tx>
            <c:strRef>
              <c:f>Sheet1!$C$1</c:f>
              <c:strCache>
                <c:ptCount val="1"/>
                <c:pt idx="0">
                  <c:v>リサイクル率</c:v>
                </c:pt>
              </c:strCache>
            </c:strRef>
          </c:tx>
          <c:spPr>
            <a:ln w="53975" cap="rnd" cmpd="sng">
              <a:solidFill>
                <a:schemeClr val="accent2"/>
              </a:solidFill>
              <a:prstDash val="solid"/>
              <a:round/>
            </a:ln>
            <a:effectLst/>
            <a:sp3d contourW="53975"/>
          </c:spPr>
          <c:marker>
            <c:symbol val="circle"/>
            <c:size val="5"/>
            <c:spPr>
              <a:solidFill>
                <a:schemeClr val="accent2"/>
              </a:solidFill>
              <a:ln w="9525">
                <a:solidFill>
                  <a:schemeClr val="accent2"/>
                </a:solidFill>
              </a:ln>
              <a:effectLst/>
            </c:spPr>
          </c:marker>
          <c:dLbls>
            <c:numFmt formatCode="#,##0.0_);[Red]\(#,##0.0\)" sourceLinked="0"/>
            <c:spPr>
              <a:noFill/>
              <a:ln>
                <a:noFill/>
              </a:ln>
              <a:effectLst/>
            </c:spPr>
            <c:txPr>
              <a:bodyPr rot="0" spcFirstLastPara="0" vertOverflow="ellipsis" vert="horz" wrap="square" lIns="38100" tIns="19050" rIns="38100" bIns="19050" anchor="ctr" anchorCtr="1"/>
              <a:lstStyle/>
              <a:p>
                <a:pPr>
                  <a:defRPr lang="ja-JP" sz="1195" b="0" i="0" u="none" strike="noStrike" kern="1200" baseline="0">
                    <a:solidFill>
                      <a:schemeClr val="accent1">
                        <a:lumMod val="50000"/>
                      </a:schemeClr>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Sheet1!$A$2:$A$6</c15:sqref>
                  </c15:fullRef>
                </c:ext>
              </c:extLst>
              <c:f>Sheet1!$A$2:$A$5</c:f>
              <c:strCache>
                <c:ptCount val="4"/>
                <c:pt idx="0" c:formatCode="General">
                  <c:v>2020年度</c:v>
                </c:pt>
                <c:pt idx="1" c:formatCode="General">
                  <c:v>2021年度</c:v>
                </c:pt>
                <c:pt idx="2" c:formatCode="General">
                  <c:v>2022年度</c:v>
                </c:pt>
                <c:pt idx="3" c:formatCode="General">
                  <c:v>2023年度</c:v>
                </c:pt>
              </c:strCache>
            </c:strRef>
          </c:cat>
          <c:val>
            <c:numRef>
              <c:extLst>
                <c:ext xmlns:c15="http://schemas.microsoft.com/office/drawing/2012/chart" uri="{02D57815-91ED-43cb-92C2-25804820EDAC}">
                  <c15:fullRef>
                    <c15:sqref>Sheet1!$C$2:$C$6</c15:sqref>
                  </c15:fullRef>
                </c:ext>
              </c:extLst>
              <c:f>Sheet1!$C$2:$C$5</c:f>
              <c:numCache>
                <c:formatCode>General</c:formatCode>
                <c:ptCount val="4"/>
                <c:pt idx="0">
                  <c:v>65.3</c:v>
                </c:pt>
                <c:pt idx="1">
                  <c:v>59.2</c:v>
                </c:pt>
                <c:pt idx="2">
                  <c:v>66.2</c:v>
                </c:pt>
                <c:pt idx="3">
                  <c:v>70.5</c:v>
                </c:pt>
              </c:numCache>
            </c:numRef>
          </c:val>
          <c:smooth val="0"/>
        </c:ser>
        <c:dLbls>
          <c:showLegendKey val="0"/>
          <c:showVal val="0"/>
          <c:showCatName val="0"/>
          <c:showSerName val="0"/>
          <c:showPercent val="0"/>
          <c:showBubbleSize val="0"/>
        </c:dLbls>
        <c:marker val="1"/>
        <c:smooth val="0"/>
        <c:axId val="528516904"/>
        <c:axId val="528517264"/>
      </c:lineChart>
      <c:catAx>
        <c:axId val="528516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7264"/>
        <c:crosses val="autoZero"/>
        <c:auto val="1"/>
        <c:lblAlgn val="ctr"/>
        <c:lblOffset val="100"/>
        <c:noMultiLvlLbl val="0"/>
      </c:catAx>
      <c:valAx>
        <c:axId val="52851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69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ja-JP"/>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0" b="0" i="0" u="none" strike="noStrike" kern="1200" spc="0" baseline="0">
                <a:solidFill>
                  <a:schemeClr val="tx1">
                    <a:lumMod val="65000"/>
                    <a:lumOff val="35000"/>
                  </a:schemeClr>
                </a:solidFill>
                <a:latin typeface="+mn-lt"/>
                <a:ea typeface="+mn-ea"/>
                <a:cs typeface="+mn-cs"/>
              </a:defRPr>
            </a:pPr>
            <a:r>
              <a:rPr lang="ja-JP" altLang="en-US" dirty="0"/>
              <a:t>軽油使用量削減</a:t>
            </a:r>
            <a:endParaRPr lang="ja-JP" altLang="en-US" dirty="0"/>
          </a:p>
        </c:rich>
      </c:tx>
      <c:layout>
        <c:manualLayout>
          <c:xMode val="edge"/>
          <c:yMode val="edge"/>
          <c:x val="0.362563900904444"/>
          <c:y val="0.0297397769516729"/>
        </c:manualLayout>
      </c:layout>
      <c:overlay val="0"/>
      <c:spPr>
        <a:noFill/>
        <a:ln>
          <a:solidFill>
            <a:schemeClr val="accent1"/>
          </a:solidFill>
        </a:ln>
        <a:effectLst/>
      </c:spPr>
    </c:title>
    <c:autoTitleDeleted val="0"/>
    <c:plotArea>
      <c:layout/>
      <c:barChart>
        <c:barDir val="col"/>
        <c:grouping val="clustered"/>
        <c:varyColors val="0"/>
        <c:ser>
          <c:idx val="0"/>
          <c:order val="0"/>
          <c:tx>
            <c:strRef>
              <c:f>Sheet1!$B$1</c:f>
              <c:strCache>
                <c:ptCount val="1"/>
                <c:pt idx="0">
                  <c:v>軽油使用量</c:v>
                </c:pt>
              </c:strCache>
            </c:strRef>
          </c:tx>
          <c:spPr>
            <a:solidFill>
              <a:schemeClr val="accent1"/>
            </a:solidFill>
            <a:ln>
              <a:noFill/>
            </a:ln>
            <a:effectLst/>
          </c:spPr>
          <c:invertIfNegative val="0"/>
          <c:dLbls>
            <c:delete val="1"/>
          </c:dLbls>
          <c:cat>
            <c:strRef>
              <c:f>Sheet1!$A$2:$A$5</c:f>
              <c:strCache>
                <c:ptCount val="4"/>
                <c:pt idx="0" c:formatCode="General">
                  <c:v>2020年度</c:v>
                </c:pt>
                <c:pt idx="1" c:formatCode="General">
                  <c:v>2021年度</c:v>
                </c:pt>
                <c:pt idx="2" c:formatCode="General">
                  <c:v>2022年度</c:v>
                </c:pt>
                <c:pt idx="3" c:formatCode="General">
                  <c:v>2023年度</c:v>
                </c:pt>
              </c:strCache>
            </c:strRef>
          </c:cat>
          <c:val>
            <c:numRef>
              <c:f>Sheet1!$B$2:$B$5</c:f>
              <c:numCache>
                <c:formatCode>General</c:formatCode>
                <c:ptCount val="4"/>
                <c:pt idx="0">
                  <c:v>75557</c:v>
                </c:pt>
                <c:pt idx="1">
                  <c:v>79777</c:v>
                </c:pt>
                <c:pt idx="2">
                  <c:v>77692</c:v>
                </c:pt>
                <c:pt idx="3">
                  <c:v>77141</c:v>
                </c:pt>
              </c:numCache>
            </c:numRef>
          </c:val>
        </c:ser>
        <c:ser>
          <c:idx val="1"/>
          <c:order val="1"/>
          <c:tx>
            <c:strRef>
              <c:f>Sheet1!$C$1</c:f>
              <c:strCache>
                <c:ptCount val="1"/>
                <c:pt idx="0">
                  <c:v>CO2排出量</c:v>
                </c:pt>
              </c:strCache>
            </c:strRef>
          </c:tx>
          <c:spPr>
            <a:solidFill>
              <a:schemeClr val="accent2"/>
            </a:solidFill>
            <a:ln>
              <a:noFill/>
            </a:ln>
            <a:effectLst/>
          </c:spPr>
          <c:invertIfNegative val="0"/>
          <c:dLbls>
            <c:delete val="1"/>
          </c:dLbls>
          <c:cat>
            <c:strRef>
              <c:f>Sheet1!$A$2:$A$5</c:f>
              <c:strCache>
                <c:ptCount val="4"/>
                <c:pt idx="0" c:formatCode="General">
                  <c:v>2020年度</c:v>
                </c:pt>
                <c:pt idx="1" c:formatCode="General">
                  <c:v>2021年度</c:v>
                </c:pt>
                <c:pt idx="2" c:formatCode="General">
                  <c:v>2022年度</c:v>
                </c:pt>
                <c:pt idx="3" c:formatCode="General">
                  <c:v>2023年度</c:v>
                </c:pt>
              </c:strCache>
            </c:strRef>
          </c:cat>
          <c:val>
            <c:numRef>
              <c:f>Sheet1!$C$2:$C$5</c:f>
              <c:numCache>
                <c:formatCode>General</c:formatCode>
                <c:ptCount val="4"/>
                <c:pt idx="0">
                  <c:v>5191</c:v>
                </c:pt>
                <c:pt idx="1">
                  <c:v>5481</c:v>
                </c:pt>
                <c:pt idx="2">
                  <c:v>5337</c:v>
                </c:pt>
                <c:pt idx="3">
                  <c:v>5300</c:v>
                </c:pt>
              </c:numCache>
            </c:numRef>
          </c:val>
        </c:ser>
        <c:dLbls>
          <c:showLegendKey val="0"/>
          <c:showVal val="0"/>
          <c:showCatName val="0"/>
          <c:showSerName val="0"/>
          <c:showPercent val="0"/>
          <c:showBubbleSize val="0"/>
        </c:dLbls>
        <c:gapWidth val="219"/>
        <c:overlap val="-27"/>
        <c:axId val="528516904"/>
        <c:axId val="528517264"/>
      </c:barChart>
      <c:lineChart>
        <c:grouping val="standard"/>
        <c:varyColors val="0"/>
        <c:ser>
          <c:idx val="2"/>
          <c:order val="2"/>
          <c:tx>
            <c:strRef>
              <c:f>Sheet1!$D$1</c:f>
              <c:strCache>
                <c:ptCount val="1"/>
                <c:pt idx="0">
                  <c:v>原単位</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0" vertOverflow="ellipsis" vert="horz" wrap="square" lIns="38100" tIns="19050" rIns="38100" bIns="19050" anchor="ctr" anchorCtr="1"/>
              <a:lstStyle/>
              <a:p>
                <a:pPr>
                  <a:defRPr lang="ja-JP" sz="1195" b="0" i="0" u="none" strike="noStrike" kern="1200" baseline="0">
                    <a:solidFill>
                      <a:schemeClr val="tx1">
                        <a:lumMod val="75000"/>
                        <a:lumOff val="25000"/>
                      </a:schemeClr>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formatCode="General">
                  <c:v>2020年度</c:v>
                </c:pt>
                <c:pt idx="1" c:formatCode="General">
                  <c:v>2021年度</c:v>
                </c:pt>
                <c:pt idx="2" c:formatCode="General">
                  <c:v>2022年度</c:v>
                </c:pt>
                <c:pt idx="3" c:formatCode="General">
                  <c:v>2023年度</c:v>
                </c:pt>
              </c:strCache>
            </c:strRef>
          </c:cat>
          <c:val>
            <c:numRef>
              <c:f>Sheet1!$D$2:$D$5</c:f>
              <c:numCache>
                <c:formatCode>General</c:formatCode>
                <c:ptCount val="4"/>
                <c:pt idx="0">
                  <c:v>431.75</c:v>
                </c:pt>
                <c:pt idx="1">
                  <c:v>455.87</c:v>
                </c:pt>
                <c:pt idx="2">
                  <c:v>443.95</c:v>
                </c:pt>
                <c:pt idx="3">
                  <c:v>440.81</c:v>
                </c:pt>
              </c:numCache>
            </c:numRef>
          </c:val>
          <c:smooth val="0"/>
        </c:ser>
        <c:dLbls>
          <c:showLegendKey val="0"/>
          <c:showVal val="0"/>
          <c:showCatName val="0"/>
          <c:showSerName val="0"/>
          <c:showPercent val="0"/>
          <c:showBubbleSize val="0"/>
        </c:dLbls>
        <c:marker val="1"/>
        <c:smooth val="0"/>
        <c:axId val="461455160"/>
        <c:axId val="461447600"/>
      </c:lineChart>
      <c:catAx>
        <c:axId val="528516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7264"/>
        <c:crosses val="autoZero"/>
        <c:auto val="1"/>
        <c:lblAlgn val="ctr"/>
        <c:lblOffset val="100"/>
        <c:noMultiLvlLbl val="0"/>
      </c:catAx>
      <c:valAx>
        <c:axId val="52851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6904"/>
        <c:crosses val="autoZero"/>
        <c:crossBetween val="between"/>
      </c:valAx>
      <c:catAx>
        <c:axId val="461455160"/>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47600"/>
        <c:crosses val="autoZero"/>
        <c:auto val="1"/>
        <c:lblAlgn val="ctr"/>
        <c:lblOffset val="100"/>
        <c:noMultiLvlLbl val="0"/>
      </c:catAx>
      <c:valAx>
        <c:axId val="4614476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55160"/>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ja-JP"/>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0" b="0" i="0" u="none" strike="noStrike" kern="1200" spc="0" baseline="0">
                <a:solidFill>
                  <a:schemeClr val="tx1">
                    <a:lumMod val="65000"/>
                    <a:lumOff val="35000"/>
                  </a:schemeClr>
                </a:solidFill>
                <a:latin typeface="+mn-lt"/>
                <a:ea typeface="+mn-ea"/>
                <a:cs typeface="+mn-cs"/>
              </a:defRPr>
            </a:pPr>
            <a:r>
              <a:rPr lang="ja-JP" altLang="en-US" dirty="0"/>
              <a:t>燃費推移（㎞</a:t>
            </a:r>
            <a:r>
              <a:rPr lang="en-US" altLang="ja-JP" dirty="0"/>
              <a:t>/</a:t>
            </a:r>
            <a:r>
              <a:rPr altLang="en-US" dirty="0"/>
              <a:t>ｌ）</a:t>
            </a:r>
            <a:r>
              <a:rPr lang="en-US" altLang="ja-JP" dirty="0"/>
              <a:t>2023</a:t>
            </a:r>
            <a:r>
              <a:rPr altLang="en-US" dirty="0"/>
              <a:t>年度</a:t>
            </a:r>
            <a:endParaRPr altLang="en-US" dirty="0"/>
          </a:p>
        </c:rich>
      </c:tx>
      <c:layout/>
      <c:overlay val="0"/>
      <c:spPr>
        <a:noFill/>
        <a:ln>
          <a:solidFill>
            <a:schemeClr val="accent1"/>
          </a:solidFill>
        </a:ln>
        <a:effectLst/>
      </c:spPr>
    </c:title>
    <c:autoTitleDeleted val="0"/>
    <c:plotArea>
      <c:layout/>
      <c:barChart>
        <c:barDir val="col"/>
        <c:grouping val="clustered"/>
        <c:varyColors val="0"/>
        <c:ser>
          <c:idx val="0"/>
          <c:order val="0"/>
          <c:tx>
            <c:strRef>
              <c:f>Sheet1!$B$1</c:f>
              <c:strCache>
                <c:ptCount val="1"/>
                <c:pt idx="0">
                  <c:v>燃費</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ja-JP"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formatCode="General">
                  <c:v>3月</c:v>
                </c:pt>
                <c:pt idx="1" c:formatCode="General">
                  <c:v>4月</c:v>
                </c:pt>
                <c:pt idx="2" c:formatCode="General">
                  <c:v>5月</c:v>
                </c:pt>
                <c:pt idx="3" c:formatCode="General">
                  <c:v>6月</c:v>
                </c:pt>
                <c:pt idx="4" c:formatCode="General">
                  <c:v>7月</c:v>
                </c:pt>
                <c:pt idx="5" c:formatCode="General">
                  <c:v>8月</c:v>
                </c:pt>
                <c:pt idx="6" c:formatCode="General">
                  <c:v>9月</c:v>
                </c:pt>
                <c:pt idx="7" c:formatCode="General">
                  <c:v>10月</c:v>
                </c:pt>
                <c:pt idx="8" c:formatCode="General">
                  <c:v>11月</c:v>
                </c:pt>
                <c:pt idx="9" c:formatCode="General">
                  <c:v>12月</c:v>
                </c:pt>
                <c:pt idx="10" c:formatCode="General">
                  <c:v>1月</c:v>
                </c:pt>
                <c:pt idx="11" c:formatCode="General">
                  <c:v>2月</c:v>
                </c:pt>
              </c:strCache>
            </c:strRef>
          </c:cat>
          <c:val>
            <c:numRef>
              <c:f>Sheet1!$B$2:$B$13</c:f>
              <c:numCache>
                <c:formatCode>General</c:formatCode>
                <c:ptCount val="12"/>
                <c:pt idx="0">
                  <c:v>6.04</c:v>
                </c:pt>
                <c:pt idx="1">
                  <c:v>6.43</c:v>
                </c:pt>
                <c:pt idx="2">
                  <c:v>6.99</c:v>
                </c:pt>
                <c:pt idx="3">
                  <c:v>5.74</c:v>
                </c:pt>
                <c:pt idx="4">
                  <c:v>5.76</c:v>
                </c:pt>
                <c:pt idx="5">
                  <c:v>5.56</c:v>
                </c:pt>
                <c:pt idx="6" c:formatCode="0.00_ ">
                  <c:v>6</c:v>
                </c:pt>
                <c:pt idx="7">
                  <c:v>6.13</c:v>
                </c:pt>
                <c:pt idx="8">
                  <c:v>6.33</c:v>
                </c:pt>
                <c:pt idx="9" c:formatCode="0.00_ ">
                  <c:v>6.1</c:v>
                </c:pt>
                <c:pt idx="10">
                  <c:v>6.14</c:v>
                </c:pt>
                <c:pt idx="11">
                  <c:v>6.24</c:v>
                </c:pt>
              </c:numCache>
            </c:numRef>
          </c:val>
        </c:ser>
        <c:dLbls>
          <c:showLegendKey val="0"/>
          <c:showVal val="0"/>
          <c:showCatName val="0"/>
          <c:showSerName val="0"/>
          <c:showPercent val="0"/>
          <c:showBubbleSize val="0"/>
        </c:dLbls>
        <c:gapWidth val="219"/>
        <c:overlap val="-27"/>
        <c:axId val="528516904"/>
        <c:axId val="52851726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CO2排出量</c:v>
                      </c:pt>
                    </c:strCache>
                  </c:strRef>
                </c:tx>
                <c:spPr>
                  <a:solidFill>
                    <a:schemeClr val="accent2"/>
                  </a:solidFill>
                  <a:ln>
                    <a:noFill/>
                  </a:ln>
                  <a:effectLst/>
                </c:spPr>
                <c:invertIfNegative val="0"/>
                <c:dLbls>
                  <c:delete val="1"/>
                </c:dLbls>
                <c:cat>
                  <c:strRef>
                    <c:extLst>
                      <c:ext uri="{02D57815-91ED-43cb-92C2-25804820EDAC}">
                        <c15:fullRef>
                          <c15:sqref/>
                        </c15:fullRef>
                        <c15:formulaRef>
                          <c15:sqref>Sheet1!$A$2:$A$13</c15:sqref>
                        </c15:formulaRef>
                      </c:ext>
                    </c:extLst>
                    <c:strCache>
                      <c:ptCount val="12"/>
                      <c:pt idx="0" c:formatCode="General">
                        <c:v>3月</c:v>
                      </c:pt>
                      <c:pt idx="1" c:formatCode="General">
                        <c:v>4月</c:v>
                      </c:pt>
                      <c:pt idx="2" c:formatCode="General">
                        <c:v>5月</c:v>
                      </c:pt>
                      <c:pt idx="3" c:formatCode="General">
                        <c:v>6月</c:v>
                      </c:pt>
                      <c:pt idx="4" c:formatCode="General">
                        <c:v>7月</c:v>
                      </c:pt>
                      <c:pt idx="5" c:formatCode="General">
                        <c:v>8月</c:v>
                      </c:pt>
                      <c:pt idx="6" c:formatCode="General">
                        <c:v>9月</c:v>
                      </c:pt>
                      <c:pt idx="7" c:formatCode="General">
                        <c:v>10月</c:v>
                      </c:pt>
                      <c:pt idx="8" c:formatCode="General">
                        <c:v>11月</c:v>
                      </c:pt>
                      <c:pt idx="9" c:formatCode="General">
                        <c:v>12月</c:v>
                      </c:pt>
                      <c:pt idx="10" c:formatCode="General">
                        <c:v>1月</c:v>
                      </c:pt>
                      <c:pt idx="11" c:formatCode="General">
                        <c:v>2月</c:v>
                      </c:pt>
                    </c:strCache>
                  </c:strRef>
                </c:cat>
                <c:val>
                  <c:numRef>
                    <c:extLst>
                      <c:ext uri="{02D57815-91ED-43cb-92C2-25804820EDAC}">
                        <c15:formulaRef>
                          <c15:sqref>Sheet1!$C$2:$C$13</c15:sqref>
                        </c15:formulaRef>
                      </c:ext>
                    </c:extLst>
                    <c:numCache>
                      <c:formatCode>General</c:formatCode>
                      <c:ptCount val="12"/>
                    </c:numCache>
                  </c:numRef>
                </c:val>
              </c15:ser>
            </c15:filteredBarSeries>
          </c:ext>
        </c:extLst>
      </c:barChart>
      <c:lineChart>
        <c:grouping val="standard"/>
        <c:varyColors val="0"/>
        <c:dLbls>
          <c:showLegendKey val="0"/>
          <c:showVal val="0"/>
          <c:showCatName val="0"/>
          <c:showSerName val="0"/>
          <c:showPercent val="0"/>
          <c:showBubbleSize val="0"/>
        </c:dLbls>
        <c:marker val="0"/>
        <c:smooth val="0"/>
        <c:axId val="461455160"/>
        <c:axId val="461447600"/>
        <c:extLst>
          <c:ext xmlns:c15="http://schemas.microsoft.com/office/drawing/2012/chart" uri="{02D57815-91ED-43cb-92C2-25804820EDAC}">
            <c15:filteredLineSeries>
              <c15:ser>
                <c:idx val="2"/>
                <c:order val="2"/>
                <c:tx>
                  <c:strRef>
                    <c:extLst>
                      <c:ext uri="{02D57815-91ED-43cb-92C2-25804820EDAC}">
                        <c15:formulaRef>
                          <c15:sqref>Sheet1!$D$1</c15:sqref>
                        </c15:formulaRef>
                      </c:ext>
                    </c:extLst>
                    <c:strCache>
                      <c:ptCount val="1"/>
                      <c:pt idx="0">
                        <c:v>原単位</c:v>
                      </c:pt>
                    </c:strCache>
                  </c:strRef>
                </c:tx>
                <c:spPr>
                  <a:ln w="28575" cap="rnd">
                    <a:solidFill>
                      <a:schemeClr val="accent3"/>
                    </a:solidFill>
                    <a:round/>
                  </a:ln>
                  <a:effectLst/>
                </c:spPr>
                <c:marker>
                  <c:symbol val="none"/>
                </c:marker>
                <c:dLbls>
                  <c:delete val="1"/>
                </c:dLbls>
                <c:cat>
                  <c:numRef>
                    <c:extLst>
                      <c:ext uri="{02D57815-91ED-43cb-92C2-25804820EDAC}">
                        <c15:fullRef>
                          <c15:sqref/>
                        </c15:fullRef>
                        <c15:formulaRef>
                          <c15:sqref>Sheet1!$A$2:$A$13</c15:sqref>
                        </c15:formulaRef>
                      </c:ext>
                    </c:extLst>
                    <c:numCache>
                      <c:ptCount val="0"/>
                    </c:numCache>
                  </c:numRef>
                </c:cat>
                <c:val>
                  <c:numRef>
                    <c:extLst>
                      <c:ext uri="{02D57815-91ED-43cb-92C2-25804820EDAC}">
                        <c15:formulaRef>
                          <c15:sqref>Sheet1!$D$2:$D$13</c15:sqref>
                        </c15:formulaRef>
                      </c:ext>
                    </c:extLst>
                    <c:numCache>
                      <c:formatCode>General</c:formatCode>
                      <c:ptCount val="12"/>
                    </c:numCache>
                  </c:numRef>
                </c:val>
                <c:smooth val="0"/>
              </c15:ser>
            </c15:filteredLineSeries>
          </c:ext>
        </c:extLst>
      </c:lineChart>
      <c:catAx>
        <c:axId val="528516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7264"/>
        <c:crosses val="autoZero"/>
        <c:auto val="1"/>
        <c:lblAlgn val="ctr"/>
        <c:lblOffset val="100"/>
        <c:noMultiLvlLbl val="0"/>
      </c:catAx>
      <c:valAx>
        <c:axId val="52851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6904"/>
        <c:crosses val="autoZero"/>
        <c:crossBetween val="between"/>
      </c:valAx>
      <c:catAx>
        <c:axId val="461455160"/>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47600"/>
        <c:crosses val="autoZero"/>
        <c:auto val="1"/>
        <c:lblAlgn val="ctr"/>
        <c:lblOffset val="100"/>
        <c:noMultiLvlLbl val="0"/>
      </c:catAx>
      <c:valAx>
        <c:axId val="4614476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55160"/>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ja-JP"/>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0" b="0" i="0" u="none" strike="noStrike" kern="1200" spc="0" baseline="0">
                <a:solidFill>
                  <a:schemeClr val="tx1">
                    <a:lumMod val="65000"/>
                    <a:lumOff val="35000"/>
                  </a:schemeClr>
                </a:solidFill>
                <a:latin typeface="+mn-lt"/>
                <a:ea typeface="+mn-ea"/>
                <a:cs typeface="+mn-cs"/>
              </a:defRPr>
            </a:pPr>
            <a:r>
              <a:rPr lang="en-US" altLang="ja-JP" dirty="0"/>
              <a:t>2023</a:t>
            </a:r>
            <a:r>
              <a:rPr altLang="en-US" dirty="0"/>
              <a:t>年度　軽油</a:t>
            </a:r>
            <a:r>
              <a:rPr lang="en-US" altLang="ja-JP" dirty="0"/>
              <a:t>1</a:t>
            </a:r>
            <a:r>
              <a:rPr altLang="en-US" dirty="0"/>
              <a:t>リットルあたりの運搬量</a:t>
            </a:r>
            <a:endParaRPr altLang="en-US" dirty="0"/>
          </a:p>
        </c:rich>
      </c:tx>
      <c:layout/>
      <c:overlay val="0"/>
      <c:spPr>
        <a:noFill/>
        <a:ln>
          <a:solidFill>
            <a:schemeClr val="accent1"/>
          </a:solidFill>
        </a:ln>
        <a:effectLst/>
      </c:spPr>
    </c:title>
    <c:autoTitleDeleted val="0"/>
    <c:plotArea>
      <c:layout/>
      <c:barChart>
        <c:barDir val="col"/>
        <c:grouping val="clustered"/>
        <c:varyColors val="0"/>
        <c:ser>
          <c:idx val="0"/>
          <c:order val="0"/>
          <c:tx>
            <c:strRef>
              <c:f>Sheet1!$B$1</c:f>
              <c:strCache>
                <c:ptCount val="1"/>
                <c:pt idx="0">
                  <c:v>2023年度</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ja-JP"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formatCode="General">
                  <c:v>3月</c:v>
                </c:pt>
                <c:pt idx="1" c:formatCode="General">
                  <c:v>4月</c:v>
                </c:pt>
                <c:pt idx="2" c:formatCode="General">
                  <c:v>5月</c:v>
                </c:pt>
                <c:pt idx="3" c:formatCode="General">
                  <c:v>6月</c:v>
                </c:pt>
                <c:pt idx="4" c:formatCode="General">
                  <c:v>7月</c:v>
                </c:pt>
                <c:pt idx="5" c:formatCode="General">
                  <c:v>8月</c:v>
                </c:pt>
                <c:pt idx="6" c:formatCode="General">
                  <c:v>9月</c:v>
                </c:pt>
                <c:pt idx="7" c:formatCode="General">
                  <c:v>10月</c:v>
                </c:pt>
                <c:pt idx="8" c:formatCode="General">
                  <c:v>11月</c:v>
                </c:pt>
                <c:pt idx="9" c:formatCode="General">
                  <c:v>12月</c:v>
                </c:pt>
                <c:pt idx="10" c:formatCode="General">
                  <c:v>1月</c:v>
                </c:pt>
                <c:pt idx="11" c:formatCode="General">
                  <c:v>2月</c:v>
                </c:pt>
              </c:strCache>
            </c:strRef>
          </c:cat>
          <c:val>
            <c:numRef>
              <c:f>Sheet1!$B$2:$B$13</c:f>
              <c:numCache>
                <c:formatCode>General</c:formatCode>
                <c:ptCount val="12"/>
                <c:pt idx="0">
                  <c:v>0.1</c:v>
                </c:pt>
                <c:pt idx="1">
                  <c:v>0.11</c:v>
                </c:pt>
                <c:pt idx="2">
                  <c:v>0.11</c:v>
                </c:pt>
                <c:pt idx="3">
                  <c:v>0.11</c:v>
                </c:pt>
                <c:pt idx="4">
                  <c:v>0.1</c:v>
                </c:pt>
                <c:pt idx="5">
                  <c:v>0.1</c:v>
                </c:pt>
                <c:pt idx="6">
                  <c:v>0.1</c:v>
                </c:pt>
                <c:pt idx="7">
                  <c:v>0.11</c:v>
                </c:pt>
                <c:pt idx="8">
                  <c:v>0.1</c:v>
                </c:pt>
                <c:pt idx="9">
                  <c:v>0.1</c:v>
                </c:pt>
                <c:pt idx="10">
                  <c:v>0.11</c:v>
                </c:pt>
                <c:pt idx="11">
                  <c:v>0.1</c:v>
                </c:pt>
              </c:numCache>
            </c:numRef>
          </c:val>
        </c:ser>
        <c:dLbls>
          <c:showLegendKey val="0"/>
          <c:showVal val="0"/>
          <c:showCatName val="0"/>
          <c:showSerName val="0"/>
          <c:showPercent val="0"/>
          <c:showBubbleSize val="0"/>
        </c:dLbls>
        <c:gapWidth val="219"/>
        <c:overlap val="-27"/>
        <c:axId val="528516904"/>
        <c:axId val="52851726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列1</c:v>
                      </c:pt>
                    </c:strCache>
                  </c:strRef>
                </c:tx>
                <c:spPr>
                  <a:solidFill>
                    <a:schemeClr val="accent2"/>
                  </a:solidFill>
                  <a:ln>
                    <a:noFill/>
                  </a:ln>
                  <a:effectLst/>
                </c:spPr>
                <c:invertIfNegative val="0"/>
                <c:dLbls>
                  <c:delete val="1"/>
                </c:dLbls>
                <c:cat>
                  <c:strRef>
                    <c:extLst>
                      <c:ext uri="{02D57815-91ED-43cb-92C2-25804820EDAC}">
                        <c15:fullRef>
                          <c15:sqref/>
                        </c15:fullRef>
                        <c15:formulaRef>
                          <c15:sqref>Sheet1!$A$2:$A$13</c15:sqref>
                        </c15:formulaRef>
                      </c:ext>
                    </c:extLst>
                    <c:strCache>
                      <c:ptCount val="12"/>
                      <c:pt idx="0" c:formatCode="General">
                        <c:v>3月</c:v>
                      </c:pt>
                      <c:pt idx="1" c:formatCode="General">
                        <c:v>4月</c:v>
                      </c:pt>
                      <c:pt idx="2" c:formatCode="General">
                        <c:v>5月</c:v>
                      </c:pt>
                      <c:pt idx="3" c:formatCode="General">
                        <c:v>6月</c:v>
                      </c:pt>
                      <c:pt idx="4" c:formatCode="General">
                        <c:v>7月</c:v>
                      </c:pt>
                      <c:pt idx="5" c:formatCode="General">
                        <c:v>8月</c:v>
                      </c:pt>
                      <c:pt idx="6" c:formatCode="General">
                        <c:v>9月</c:v>
                      </c:pt>
                      <c:pt idx="7" c:formatCode="General">
                        <c:v>10月</c:v>
                      </c:pt>
                      <c:pt idx="8" c:formatCode="General">
                        <c:v>11月</c:v>
                      </c:pt>
                      <c:pt idx="9" c:formatCode="General">
                        <c:v>12月</c:v>
                      </c:pt>
                      <c:pt idx="10" c:formatCode="General">
                        <c:v>1月</c:v>
                      </c:pt>
                      <c:pt idx="11" c:formatCode="General">
                        <c:v>2月</c:v>
                      </c:pt>
                    </c:strCache>
                  </c:strRef>
                </c:cat>
                <c:val>
                  <c:numRef>
                    <c:extLst>
                      <c:ext uri="{02D57815-91ED-43cb-92C2-25804820EDAC}">
                        <c15:formulaRef>
                          <c15:sqref>Sheet1!$C$2:$C$13</c15:sqref>
                        </c15:formulaRef>
                      </c:ext>
                    </c:extLst>
                    <c:numCache>
                      <c:formatCode>General</c:formatCode>
                      <c:ptCount val="12"/>
                    </c:numCache>
                  </c:numRef>
                </c:val>
              </c15:ser>
            </c15:filteredBarSeries>
          </c:ext>
        </c:extLst>
      </c:barChart>
      <c:lineChart>
        <c:grouping val="standard"/>
        <c:varyColors val="0"/>
        <c:dLbls>
          <c:showLegendKey val="0"/>
          <c:showVal val="0"/>
          <c:showCatName val="0"/>
          <c:showSerName val="0"/>
          <c:showPercent val="0"/>
          <c:showBubbleSize val="0"/>
        </c:dLbls>
        <c:marker val="0"/>
        <c:smooth val="0"/>
        <c:axId val="461455160"/>
        <c:axId val="461447600"/>
        <c:extLst>
          <c:ext xmlns:c15="http://schemas.microsoft.com/office/drawing/2012/chart" uri="{02D57815-91ED-43cb-92C2-25804820EDAC}">
            <c15:filteredLineSeries>
              <c15:ser>
                <c:idx val="2"/>
                <c:order val="2"/>
                <c:tx>
                  <c:strRef>
                    <c:extLst>
                      <c:ext uri="{02D57815-91ED-43cb-92C2-25804820EDAC}">
                        <c15:formulaRef>
                          <c15:sqref>Sheet1!$D$1</c15:sqref>
                        </c15:formulaRef>
                      </c:ext>
                    </c:extLst>
                    <c:strCache>
                      <c:ptCount val="1"/>
                      <c:pt idx="0">
                        <c:v>列2</c:v>
                      </c:pt>
                    </c:strCache>
                  </c:strRef>
                </c:tx>
                <c:spPr>
                  <a:ln w="28575" cap="rnd">
                    <a:solidFill>
                      <a:schemeClr val="accent3"/>
                    </a:solidFill>
                    <a:round/>
                  </a:ln>
                  <a:effectLst/>
                </c:spPr>
                <c:marker>
                  <c:symbol val="none"/>
                </c:marker>
                <c:dLbls>
                  <c:delete val="1"/>
                </c:dLbls>
                <c:cat>
                  <c:numRef>
                    <c:extLst>
                      <c:ext uri="{02D57815-91ED-43cb-92C2-25804820EDAC}">
                        <c15:fullRef>
                          <c15:sqref/>
                        </c15:fullRef>
                        <c15:formulaRef>
                          <c15:sqref>Sheet1!$A$2:$A$13</c15:sqref>
                        </c15:formulaRef>
                      </c:ext>
                    </c:extLst>
                    <c:numCache>
                      <c:ptCount val="0"/>
                    </c:numCache>
                  </c:numRef>
                </c:cat>
                <c:val>
                  <c:numRef>
                    <c:extLst>
                      <c:ext uri="{02D57815-91ED-43cb-92C2-25804820EDAC}">
                        <c15:formulaRef>
                          <c15:sqref>Sheet1!$D$2:$D$13</c15:sqref>
                        </c15:formulaRef>
                      </c:ext>
                    </c:extLst>
                    <c:numCache>
                      <c:formatCode>General</c:formatCode>
                      <c:ptCount val="12"/>
                    </c:numCache>
                  </c:numRef>
                </c:val>
                <c:smooth val="0"/>
              </c15:ser>
            </c15:filteredLineSeries>
          </c:ext>
        </c:extLst>
      </c:lineChart>
      <c:catAx>
        <c:axId val="528516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7264"/>
        <c:crosses val="autoZero"/>
        <c:auto val="1"/>
        <c:lblAlgn val="ctr"/>
        <c:lblOffset val="100"/>
        <c:noMultiLvlLbl val="0"/>
      </c:catAx>
      <c:valAx>
        <c:axId val="52851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6904"/>
        <c:crosses val="autoZero"/>
        <c:crossBetween val="between"/>
      </c:valAx>
      <c:catAx>
        <c:axId val="461455160"/>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47600"/>
        <c:crosses val="autoZero"/>
        <c:auto val="1"/>
        <c:lblAlgn val="ctr"/>
        <c:lblOffset val="100"/>
        <c:noMultiLvlLbl val="0"/>
      </c:catAx>
      <c:valAx>
        <c:axId val="4614476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55160"/>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ja-JP"/>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0" b="0" i="0" u="none" strike="noStrike" kern="1200" spc="0" baseline="0">
                <a:solidFill>
                  <a:schemeClr val="tx1">
                    <a:lumMod val="65000"/>
                    <a:lumOff val="35000"/>
                  </a:schemeClr>
                </a:solidFill>
                <a:latin typeface="+mn-lt"/>
                <a:ea typeface="+mn-ea"/>
                <a:cs typeface="+mn-cs"/>
              </a:defRPr>
            </a:pPr>
            <a:r>
              <a:rPr lang="ja-JP" altLang="en-US" dirty="0"/>
              <a:t>水使用量削減</a:t>
            </a:r>
            <a:endParaRPr lang="ja-JP" altLang="en-US" dirty="0"/>
          </a:p>
        </c:rich>
      </c:tx>
      <c:layout>
        <c:manualLayout>
          <c:xMode val="edge"/>
          <c:yMode val="edge"/>
          <c:x val="0.399166048536942"/>
          <c:y val="0.00817193931916807"/>
        </c:manualLayout>
      </c:layout>
      <c:overlay val="0"/>
      <c:spPr>
        <a:noFill/>
        <a:ln>
          <a:solidFill>
            <a:schemeClr val="accent1"/>
          </a:solidFill>
        </a:ln>
        <a:effectLst/>
      </c:spPr>
    </c:title>
    <c:autoTitleDeleted val="0"/>
    <c:plotArea>
      <c:layout/>
      <c:barChart>
        <c:barDir val="col"/>
        <c:grouping val="clustered"/>
        <c:varyColors val="0"/>
        <c:ser>
          <c:idx val="0"/>
          <c:order val="0"/>
          <c:tx>
            <c:strRef>
              <c:f>Sheet1!$B$1</c:f>
              <c:strCache>
                <c:ptCount val="1"/>
                <c:pt idx="0">
                  <c:v>水使用量</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ja-JP"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formatCode="General">
                  <c:v>2020年度</c:v>
                </c:pt>
                <c:pt idx="1" c:formatCode="General">
                  <c:v>2021年度</c:v>
                </c:pt>
                <c:pt idx="2" c:formatCode="General">
                  <c:v>2022年度</c:v>
                </c:pt>
                <c:pt idx="3" c:formatCode="General">
                  <c:v>2023年度</c:v>
                </c:pt>
              </c:strCache>
            </c:strRef>
          </c:cat>
          <c:val>
            <c:numRef>
              <c:f>Sheet1!$B$2:$B$5</c:f>
              <c:numCache>
                <c:formatCode>General</c:formatCode>
                <c:ptCount val="4"/>
                <c:pt idx="0">
                  <c:v>91.37</c:v>
                </c:pt>
                <c:pt idx="1">
                  <c:v>94.24</c:v>
                </c:pt>
                <c:pt idx="2">
                  <c:v>87.31</c:v>
                </c:pt>
                <c:pt idx="3">
                  <c:v>82.32</c:v>
                </c:pt>
              </c:numCache>
            </c:numRef>
          </c:val>
        </c:ser>
        <c:dLbls>
          <c:showLegendKey val="0"/>
          <c:showVal val="0"/>
          <c:showCatName val="0"/>
          <c:showSerName val="0"/>
          <c:showPercent val="0"/>
          <c:showBubbleSize val="0"/>
        </c:dLbls>
        <c:gapWidth val="219"/>
        <c:overlap val="-27"/>
        <c:axId val="528516904"/>
        <c:axId val="52851726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CO2排出量</c:v>
                      </c:pt>
                    </c:strCache>
                  </c:strRef>
                </c:tx>
                <c:spPr>
                  <a:solidFill>
                    <a:schemeClr val="accent2"/>
                  </a:solidFill>
                  <a:ln>
                    <a:noFill/>
                  </a:ln>
                  <a:effectLst/>
                </c:spPr>
                <c:invertIfNegative val="0"/>
                <c:dLbls>
                  <c:delete val="1"/>
                </c:dLbls>
                <c:cat>
                  <c:strRef>
                    <c:extLst>
                      <c:ext uri="{02D57815-91ED-43cb-92C2-25804820EDAC}">
                        <c15:fullRef>
                          <c15:sqref/>
                        </c15:fullRef>
                        <c15:formulaRef>
                          <c15:sqref>Sheet1!$A$2:$A$5</c15:sqref>
                        </c15:formulaRef>
                      </c:ext>
                    </c:extLst>
                    <c:strCache>
                      <c:ptCount val="4"/>
                      <c:pt idx="0" c:formatCode="General">
                        <c:v>2020年度</c:v>
                      </c:pt>
                      <c:pt idx="1" c:formatCode="General">
                        <c:v>2021年度</c:v>
                      </c:pt>
                      <c:pt idx="2" c:formatCode="General">
                        <c:v>2022年度</c:v>
                      </c:pt>
                      <c:pt idx="3" c:formatCode="General">
                        <c:v>2023年度</c:v>
                      </c:pt>
                    </c:strCache>
                  </c:strRef>
                </c:cat>
                <c:val>
                  <c:numRef>
                    <c:extLst>
                      <c:ext uri="{02D57815-91ED-43cb-92C2-25804820EDAC}">
                        <c15:formulaRef>
                          <c15:sqref>Sheet1!$C$2:$C$5</c15:sqref>
                        </c15:formulaRef>
                      </c:ext>
                    </c:extLst>
                    <c:numCache>
                      <c:formatCode>General</c:formatCode>
                      <c:ptCount val="4"/>
                    </c:numCache>
                  </c:numRef>
                </c:val>
              </c15:ser>
            </c15:filteredBarSeries>
          </c:ext>
        </c:extLst>
      </c:barChart>
      <c:lineChart>
        <c:grouping val="standard"/>
        <c:varyColors val="0"/>
        <c:dLbls>
          <c:showLegendKey val="0"/>
          <c:showVal val="0"/>
          <c:showCatName val="0"/>
          <c:showSerName val="0"/>
          <c:showPercent val="0"/>
          <c:showBubbleSize val="0"/>
        </c:dLbls>
        <c:marker val="0"/>
        <c:smooth val="0"/>
        <c:axId val="461455160"/>
        <c:axId val="461447600"/>
        <c:extLst>
          <c:ext xmlns:c15="http://schemas.microsoft.com/office/drawing/2012/chart" uri="{02D57815-91ED-43cb-92C2-25804820EDAC}">
            <c15:filteredLineSeries>
              <c15:ser>
                <c:idx val="2"/>
                <c:order val="2"/>
                <c:tx>
                  <c:strRef>
                    <c:extLst>
                      <c:ext uri="{02D57815-91ED-43cb-92C2-25804820EDAC}">
                        <c15:formulaRef>
                          <c15:sqref>Sheet1!$D$1</c15:sqref>
                        </c15:formulaRef>
                      </c:ext>
                    </c:extLst>
                    <c:strCache>
                      <c:ptCount val="1"/>
                      <c:pt idx="0">
                        <c:v>原単位</c:v>
                      </c:pt>
                    </c:strCache>
                  </c:strRef>
                </c:tx>
                <c:spPr>
                  <a:ln w="28575" cap="rnd">
                    <a:solidFill>
                      <a:schemeClr val="accent3"/>
                    </a:solidFill>
                    <a:round/>
                  </a:ln>
                  <a:effectLst/>
                </c:spPr>
                <c:marker>
                  <c:symbol val="none"/>
                </c:marker>
                <c:dLbls>
                  <c:delete val="1"/>
                </c:dLbls>
                <c:cat>
                  <c:numRef>
                    <c:extLst>
                      <c:ext uri="{02D57815-91ED-43cb-92C2-25804820EDAC}">
                        <c15:fullRef>
                          <c15:sqref/>
                        </c15:fullRef>
                        <c15:formulaRef>
                          <c15:sqref>Sheet1!$A$2:$A$5</c15:sqref>
                        </c15:formulaRef>
                      </c:ext>
                    </c:extLst>
                    <c:numCache>
                      <c:ptCount val="0"/>
                    </c:numCache>
                  </c:numRef>
                </c:cat>
                <c:val>
                  <c:numRef>
                    <c:extLst>
                      <c:ext uri="{02D57815-91ED-43cb-92C2-25804820EDAC}">
                        <c15:formulaRef>
                          <c15:sqref>Sheet1!$D$2:$D$5</c15:sqref>
                        </c15:formulaRef>
                      </c:ext>
                    </c:extLst>
                    <c:numCache>
                      <c:formatCode>General</c:formatCode>
                      <c:ptCount val="4"/>
                    </c:numCache>
                  </c:numRef>
                </c:val>
                <c:smooth val="0"/>
              </c15:ser>
            </c15:filteredLineSeries>
          </c:ext>
        </c:extLst>
      </c:lineChart>
      <c:catAx>
        <c:axId val="528516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7264"/>
        <c:crosses val="autoZero"/>
        <c:auto val="1"/>
        <c:lblAlgn val="ctr"/>
        <c:lblOffset val="100"/>
        <c:noMultiLvlLbl val="0"/>
      </c:catAx>
      <c:valAx>
        <c:axId val="52851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528516904"/>
        <c:crosses val="autoZero"/>
        <c:crossBetween val="between"/>
      </c:valAx>
      <c:catAx>
        <c:axId val="461455160"/>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47600"/>
        <c:crosses val="autoZero"/>
        <c:auto val="1"/>
        <c:lblAlgn val="ctr"/>
        <c:lblOffset val="100"/>
        <c:noMultiLvlLbl val="0"/>
      </c:catAx>
      <c:valAx>
        <c:axId val="4614476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crossAx val="461455160"/>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ja-JP"/>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5" Type="http://schemas.openxmlformats.org/officeDocument/2006/relationships/image" Target="../media/image52.jpe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ata5.xml.rels><?xml version="1.0" encoding="UTF-8" standalone="yes"?>
<Relationships xmlns="http://schemas.openxmlformats.org/package/2006/relationships"><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_rels/data6.xml.rels><?xml version="1.0" encoding="UTF-8" standalone="yes"?>
<Relationships xmlns="http://schemas.openxmlformats.org/package/2006/relationships"><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diagrams/_rels/data7.xml.rels><?xml version="1.0" encoding="UTF-8" standalone="yes"?>
<Relationships xmlns="http://schemas.openxmlformats.org/package/2006/relationships"><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8E96EEC-0F25-4F04-8D4B-68FF184995E0}"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kumimoji="1" lang="ja-JP" altLang="en-US"/>
        </a:p>
      </dgm:t>
    </dgm:pt>
    <dgm:pt modelId="{A994B2D0-4AD6-4647-BDB5-F85FF5741770}">
      <dgm:prSet phldrT="[テキスト]" custT="1"/>
      <dgm:spPr>
        <a:solidFill>
          <a:schemeClr val="accent1">
            <a:lumMod val="40000"/>
            <a:lumOff val="60000"/>
          </a:schemeClr>
        </a:solidFill>
      </dgm:spPr>
      <dgm:t>
        <a:bodyPr/>
        <a:lstStyle/>
        <a:p>
          <a:r>
            <a:rPr kumimoji="1" lang="ja-JP" altLang="en-US" sz="1600" dirty="0"/>
            <a:t>今泉　善弥</a:t>
          </a:r>
        </a:p>
      </dgm:t>
    </dgm:pt>
    <dgm:pt modelId="{F8658238-0129-4BB2-A20D-27B6A32672EE}" cxnId="{B518E4C3-E27C-4198-9AD9-C5994A89B37A}" type="parTrans">
      <dgm:prSet/>
      <dgm:spPr/>
      <dgm:t>
        <a:bodyPr/>
        <a:lstStyle/>
        <a:p>
          <a:endParaRPr kumimoji="1" lang="ja-JP" altLang="en-US"/>
        </a:p>
      </dgm:t>
    </dgm:pt>
    <dgm:pt modelId="{19A1D2D3-AFC4-495E-9659-6D4E0C08D079}" cxnId="{B518E4C3-E27C-4198-9AD9-C5994A89B37A}" type="sibTrans">
      <dgm:prSet/>
      <dgm:spPr>
        <a:solidFill>
          <a:schemeClr val="accent2">
            <a:lumMod val="20000"/>
            <a:lumOff val="80000"/>
          </a:schemeClr>
        </a:solidFill>
        <a:ln w="15875">
          <a:solidFill>
            <a:srgbClr val="00B050"/>
          </a:solidFill>
        </a:ln>
      </dgm:spPr>
      <dgm:t>
        <a:bodyPr/>
        <a:lstStyle/>
        <a:p>
          <a:r>
            <a:rPr kumimoji="1" lang="ja-JP" altLang="en-US" dirty="0"/>
            <a:t>代表取締役</a:t>
          </a:r>
        </a:p>
      </dgm:t>
    </dgm:pt>
    <dgm:pt modelId="{29111E3B-7513-4A56-9209-69AD0341AEBB}">
      <dgm:prSet phldrT="[テキスト]" custT="1"/>
      <dgm:spPr>
        <a:solidFill>
          <a:schemeClr val="accent1">
            <a:lumMod val="40000"/>
            <a:lumOff val="60000"/>
          </a:schemeClr>
        </a:solidFill>
      </dgm:spPr>
      <dgm:t>
        <a:bodyPr/>
        <a:lstStyle/>
        <a:p>
          <a:r>
            <a:rPr kumimoji="1" lang="ja-JP" altLang="en-US" sz="1600" dirty="0"/>
            <a:t>今泉　裕太</a:t>
          </a:r>
        </a:p>
      </dgm:t>
    </dgm:pt>
    <dgm:pt modelId="{DA0B1F4D-3D56-42DD-9099-522D1D97E4B9}" cxnId="{AB86F610-72F8-4A71-996A-7384932365BA}" type="parTrans">
      <dgm:prSet/>
      <dgm:spPr>
        <a:ln>
          <a:solidFill>
            <a:schemeClr val="accent4">
              <a:lumMod val="75000"/>
            </a:schemeClr>
          </a:solidFill>
        </a:ln>
      </dgm:spPr>
      <dgm:t>
        <a:bodyPr/>
        <a:lstStyle/>
        <a:p>
          <a:endParaRPr kumimoji="1" lang="ja-JP" altLang="en-US"/>
        </a:p>
      </dgm:t>
    </dgm:pt>
    <dgm:pt modelId="{0427E0E7-0BAB-465D-B87F-BEF41789FC39}" cxnId="{AB86F610-72F8-4A71-996A-7384932365BA}" type="sibTrans">
      <dgm:prSet/>
      <dgm:spPr>
        <a:solidFill>
          <a:schemeClr val="accent2">
            <a:lumMod val="20000"/>
            <a:lumOff val="80000"/>
            <a:alpha val="90000"/>
          </a:schemeClr>
        </a:solidFill>
        <a:ln w="15875">
          <a:solidFill>
            <a:srgbClr val="00B050"/>
          </a:solidFill>
        </a:ln>
      </dgm:spPr>
      <dgm:t>
        <a:bodyPr/>
        <a:lstStyle/>
        <a:p>
          <a:r>
            <a:rPr kumimoji="1" lang="ja-JP" altLang="en-US" dirty="0"/>
            <a:t>環境管理責任者</a:t>
          </a:r>
        </a:p>
      </dgm:t>
    </dgm:pt>
    <dgm:pt modelId="{5B488898-17C5-4705-98E8-E923F5E075E5}">
      <dgm:prSet phldrT="[テキスト]" custT="1"/>
      <dgm:spPr>
        <a:solidFill>
          <a:schemeClr val="accent1">
            <a:lumMod val="40000"/>
            <a:lumOff val="60000"/>
          </a:schemeClr>
        </a:solidFill>
      </dgm:spPr>
      <dgm:t>
        <a:bodyPr/>
        <a:lstStyle/>
        <a:p>
          <a:r>
            <a:rPr kumimoji="1" lang="ja-JP" altLang="en-US" sz="1600" dirty="0"/>
            <a:t>飯島　綾子</a:t>
          </a:r>
        </a:p>
      </dgm:t>
    </dgm:pt>
    <dgm:pt modelId="{C187ACD5-6642-42F6-B210-D6EAB2113649}" cxnId="{987DC696-FAC9-4B8C-84B2-040866A6FC4F}" type="parTrans">
      <dgm:prSet/>
      <dgm:spPr>
        <a:ln>
          <a:solidFill>
            <a:schemeClr val="accent4">
              <a:lumMod val="75000"/>
            </a:schemeClr>
          </a:solidFill>
        </a:ln>
      </dgm:spPr>
      <dgm:t>
        <a:bodyPr/>
        <a:lstStyle/>
        <a:p>
          <a:endParaRPr kumimoji="1" lang="ja-JP" altLang="en-US"/>
        </a:p>
      </dgm:t>
    </dgm:pt>
    <dgm:pt modelId="{BA037E0E-9525-456F-A552-C0526EEE2E20}" cxnId="{987DC696-FAC9-4B8C-84B2-040866A6FC4F}" type="sibTrans">
      <dgm:prSet/>
      <dgm:spPr>
        <a:solidFill>
          <a:schemeClr val="accent2">
            <a:lumMod val="20000"/>
            <a:lumOff val="80000"/>
            <a:alpha val="90000"/>
          </a:schemeClr>
        </a:solidFill>
        <a:ln w="15875">
          <a:solidFill>
            <a:srgbClr val="00B050"/>
          </a:solidFill>
        </a:ln>
      </dgm:spPr>
      <dgm:t>
        <a:bodyPr/>
        <a:lstStyle/>
        <a:p>
          <a:r>
            <a:rPr kumimoji="1" lang="ja-JP" altLang="en-US" dirty="0"/>
            <a:t>事務部門</a:t>
          </a:r>
        </a:p>
      </dgm:t>
    </dgm:pt>
    <dgm:pt modelId="{218544DB-6473-4810-858A-C5E8AFFBCFA8}">
      <dgm:prSet phldrT="[テキスト]" custT="1"/>
      <dgm:spPr>
        <a:solidFill>
          <a:schemeClr val="accent1">
            <a:lumMod val="40000"/>
            <a:lumOff val="60000"/>
          </a:schemeClr>
        </a:solidFill>
      </dgm:spPr>
      <dgm:t>
        <a:bodyPr/>
        <a:lstStyle/>
        <a:p>
          <a:r>
            <a:rPr kumimoji="1" lang="ja-JP" altLang="en-US" sz="1400" dirty="0"/>
            <a:t>今泉　裕太</a:t>
          </a:r>
          <a:endParaRPr kumimoji="1" lang="en-US" altLang="ja-JP" sz="1400" dirty="0"/>
        </a:p>
        <a:p>
          <a:r>
            <a:rPr kumimoji="1" lang="ja-JP" altLang="en-US" sz="1400" dirty="0"/>
            <a:t>小林　武久</a:t>
          </a:r>
        </a:p>
      </dgm:t>
    </dgm:pt>
    <dgm:pt modelId="{56DED0E4-5B33-4E39-BA25-45EC0861EB91}" cxnId="{76605319-3B99-4357-89D3-2751B358B5D4}" type="parTrans">
      <dgm:prSet/>
      <dgm:spPr>
        <a:ln>
          <a:solidFill>
            <a:schemeClr val="accent4">
              <a:lumMod val="75000"/>
            </a:schemeClr>
          </a:solidFill>
        </a:ln>
      </dgm:spPr>
      <dgm:t>
        <a:bodyPr/>
        <a:lstStyle/>
        <a:p>
          <a:endParaRPr kumimoji="1" lang="ja-JP" altLang="en-US"/>
        </a:p>
      </dgm:t>
    </dgm:pt>
    <dgm:pt modelId="{6ADA01F7-F4F6-49C1-8360-0B59F1D46AA5}" cxnId="{76605319-3B99-4357-89D3-2751B358B5D4}" type="sibTrans">
      <dgm:prSet/>
      <dgm:spPr>
        <a:solidFill>
          <a:schemeClr val="accent2">
            <a:lumMod val="20000"/>
            <a:lumOff val="80000"/>
            <a:alpha val="90000"/>
          </a:schemeClr>
        </a:solidFill>
        <a:ln w="15875">
          <a:solidFill>
            <a:srgbClr val="00B050"/>
          </a:solidFill>
        </a:ln>
      </dgm:spPr>
      <dgm:t>
        <a:bodyPr/>
        <a:lstStyle/>
        <a:p>
          <a:r>
            <a:rPr kumimoji="1" lang="ja-JP" altLang="en-US" dirty="0"/>
            <a:t>業務部門</a:t>
          </a:r>
        </a:p>
      </dgm:t>
    </dgm:pt>
    <dgm:pt modelId="{A1BCC91C-CC49-448E-93CD-F308B964C107}" type="pres">
      <dgm:prSet presAssocID="{48E96EEC-0F25-4F04-8D4B-68FF184995E0}" presName="hierChild1" presStyleCnt="0">
        <dgm:presLayoutVars>
          <dgm:orgChart val="1"/>
          <dgm:chPref val="1"/>
          <dgm:dir/>
          <dgm:animOne val="branch"/>
          <dgm:animLvl val="lvl"/>
          <dgm:resizeHandles/>
        </dgm:presLayoutVars>
      </dgm:prSet>
      <dgm:spPr/>
    </dgm:pt>
    <dgm:pt modelId="{8D52FD96-73C8-489A-85A7-A12FF80E894F}" type="pres">
      <dgm:prSet presAssocID="{A994B2D0-4AD6-4647-BDB5-F85FF5741770}" presName="hierRoot1" presStyleCnt="0">
        <dgm:presLayoutVars>
          <dgm:hierBranch val="init"/>
        </dgm:presLayoutVars>
      </dgm:prSet>
      <dgm:spPr/>
    </dgm:pt>
    <dgm:pt modelId="{9A71924A-0136-4535-9B5E-915A8837681B}" type="pres">
      <dgm:prSet presAssocID="{A994B2D0-4AD6-4647-BDB5-F85FF5741770}" presName="rootComposite1" presStyleCnt="0"/>
      <dgm:spPr/>
    </dgm:pt>
    <dgm:pt modelId="{AA6C3B78-807D-49B2-B726-90FD6C9B0726}" type="pres">
      <dgm:prSet presAssocID="{A994B2D0-4AD6-4647-BDB5-F85FF5741770}" presName="rootText1" presStyleLbl="node0" presStyleIdx="0" presStyleCnt="1">
        <dgm:presLayoutVars>
          <dgm:chMax/>
          <dgm:chPref val="3"/>
        </dgm:presLayoutVars>
      </dgm:prSet>
      <dgm:spPr>
        <a:prstGeom prst="flowChartAlternateProcess">
          <a:avLst/>
        </a:prstGeom>
      </dgm:spPr>
    </dgm:pt>
    <dgm:pt modelId="{821AFD2B-4FC7-45CC-A66B-191B41F31B63}" type="pres">
      <dgm:prSet presAssocID="{A994B2D0-4AD6-4647-BDB5-F85FF5741770}" presName="titleText1" presStyleLbl="fgAcc0" presStyleIdx="0" presStyleCnt="1">
        <dgm:presLayoutVars>
          <dgm:chMax val="0"/>
          <dgm:chPref val="0"/>
        </dgm:presLayoutVars>
      </dgm:prSet>
      <dgm:spPr/>
    </dgm:pt>
    <dgm:pt modelId="{14968497-B467-406D-A043-51AB0B577380}" type="pres">
      <dgm:prSet presAssocID="{A994B2D0-4AD6-4647-BDB5-F85FF5741770}" presName="rootConnector1" presStyleLbl="node1" presStyleIdx="0" presStyleCnt="3"/>
      <dgm:spPr/>
    </dgm:pt>
    <dgm:pt modelId="{C43E382C-7DD7-4AC5-B86D-003AC6D94802}" type="pres">
      <dgm:prSet presAssocID="{A994B2D0-4AD6-4647-BDB5-F85FF5741770}" presName="hierChild2" presStyleCnt="0"/>
      <dgm:spPr/>
    </dgm:pt>
    <dgm:pt modelId="{EE4DBF45-54C4-45F5-AD61-6E9A76740731}" type="pres">
      <dgm:prSet presAssocID="{DA0B1F4D-3D56-42DD-9099-522D1D97E4B9}" presName="Name37" presStyleLbl="parChTrans1D2" presStyleIdx="0" presStyleCnt="1"/>
      <dgm:spPr/>
    </dgm:pt>
    <dgm:pt modelId="{F2C1DE30-D99D-4A88-B254-2C435362CF8F}" type="pres">
      <dgm:prSet presAssocID="{29111E3B-7513-4A56-9209-69AD0341AEBB}" presName="hierRoot2" presStyleCnt="0">
        <dgm:presLayoutVars>
          <dgm:hierBranch val="init"/>
        </dgm:presLayoutVars>
      </dgm:prSet>
      <dgm:spPr/>
    </dgm:pt>
    <dgm:pt modelId="{8BAD2AD5-999A-48F2-9750-D7BCDFE817BE}" type="pres">
      <dgm:prSet presAssocID="{29111E3B-7513-4A56-9209-69AD0341AEBB}" presName="rootComposite" presStyleCnt="0"/>
      <dgm:spPr/>
    </dgm:pt>
    <dgm:pt modelId="{7D2FB5EE-CCE7-44F9-9EDC-28C68C302E5F}" type="pres">
      <dgm:prSet presAssocID="{29111E3B-7513-4A56-9209-69AD0341AEBB}" presName="rootText" presStyleLbl="node1" presStyleIdx="0" presStyleCnt="3">
        <dgm:presLayoutVars>
          <dgm:chMax/>
          <dgm:chPref val="3"/>
        </dgm:presLayoutVars>
      </dgm:prSet>
      <dgm:spPr>
        <a:prstGeom prst="flowChartAlternateProcess">
          <a:avLst/>
        </a:prstGeom>
      </dgm:spPr>
    </dgm:pt>
    <dgm:pt modelId="{8EAB9828-DE97-497B-BEF2-321F5D177623}" type="pres">
      <dgm:prSet presAssocID="{29111E3B-7513-4A56-9209-69AD0341AEBB}" presName="titleText2" presStyleLbl="fgAcc1" presStyleIdx="0" presStyleCnt="3">
        <dgm:presLayoutVars>
          <dgm:chMax val="0"/>
          <dgm:chPref val="0"/>
        </dgm:presLayoutVars>
      </dgm:prSet>
      <dgm:spPr/>
    </dgm:pt>
    <dgm:pt modelId="{9DE2B1D7-CE95-4C7E-B9C0-49459C9F2C26}" type="pres">
      <dgm:prSet presAssocID="{29111E3B-7513-4A56-9209-69AD0341AEBB}" presName="rootConnector" presStyleLbl="node2" presStyleIdx="0" presStyleCnt="0"/>
      <dgm:spPr/>
    </dgm:pt>
    <dgm:pt modelId="{0844E7BF-FB16-4D94-A858-710CCFCFFFA1}" type="pres">
      <dgm:prSet presAssocID="{29111E3B-7513-4A56-9209-69AD0341AEBB}" presName="hierChild4" presStyleCnt="0"/>
      <dgm:spPr/>
    </dgm:pt>
    <dgm:pt modelId="{3A4A5549-EA85-4FE8-9496-CB4FAFB53BDC}" type="pres">
      <dgm:prSet presAssocID="{C187ACD5-6642-42F6-B210-D6EAB2113649}" presName="Name37" presStyleLbl="parChTrans1D3" presStyleIdx="0" presStyleCnt="2"/>
      <dgm:spPr/>
    </dgm:pt>
    <dgm:pt modelId="{E855471E-B4D5-425C-BC83-8D96F2296A8E}" type="pres">
      <dgm:prSet presAssocID="{5B488898-17C5-4705-98E8-E923F5E075E5}" presName="hierRoot2" presStyleCnt="0">
        <dgm:presLayoutVars>
          <dgm:hierBranch val="init"/>
        </dgm:presLayoutVars>
      </dgm:prSet>
      <dgm:spPr/>
    </dgm:pt>
    <dgm:pt modelId="{37C947AF-FAE9-4397-8F38-20F15768C19F}" type="pres">
      <dgm:prSet presAssocID="{5B488898-17C5-4705-98E8-E923F5E075E5}" presName="rootComposite" presStyleCnt="0"/>
      <dgm:spPr/>
    </dgm:pt>
    <dgm:pt modelId="{6F3DE21C-6193-4AFC-AFE8-A68920555931}" type="pres">
      <dgm:prSet presAssocID="{5B488898-17C5-4705-98E8-E923F5E075E5}" presName="rootText" presStyleLbl="node1" presStyleIdx="1" presStyleCnt="3">
        <dgm:presLayoutVars>
          <dgm:chMax/>
          <dgm:chPref val="3"/>
        </dgm:presLayoutVars>
      </dgm:prSet>
      <dgm:spPr>
        <a:prstGeom prst="flowChartAlternateProcess">
          <a:avLst/>
        </a:prstGeom>
      </dgm:spPr>
    </dgm:pt>
    <dgm:pt modelId="{61429E3C-F9CA-4523-AFFD-CBAB4DC906D2}" type="pres">
      <dgm:prSet presAssocID="{5B488898-17C5-4705-98E8-E923F5E075E5}" presName="titleText2" presStyleLbl="fgAcc1" presStyleIdx="1" presStyleCnt="3">
        <dgm:presLayoutVars>
          <dgm:chMax val="0"/>
          <dgm:chPref val="0"/>
        </dgm:presLayoutVars>
      </dgm:prSet>
      <dgm:spPr/>
    </dgm:pt>
    <dgm:pt modelId="{B57339CD-A9EC-4F43-8307-70FBD6D41B20}" type="pres">
      <dgm:prSet presAssocID="{5B488898-17C5-4705-98E8-E923F5E075E5}" presName="rootConnector" presStyleLbl="node3" presStyleIdx="0" presStyleCnt="0"/>
      <dgm:spPr/>
    </dgm:pt>
    <dgm:pt modelId="{431A004A-D302-42D4-9055-EE0F593559A1}" type="pres">
      <dgm:prSet presAssocID="{5B488898-17C5-4705-98E8-E923F5E075E5}" presName="hierChild4" presStyleCnt="0"/>
      <dgm:spPr/>
    </dgm:pt>
    <dgm:pt modelId="{2C050C38-A6F3-4DE9-B912-C5271E52C8A0}" type="pres">
      <dgm:prSet presAssocID="{5B488898-17C5-4705-98E8-E923F5E075E5}" presName="hierChild5" presStyleCnt="0"/>
      <dgm:spPr/>
    </dgm:pt>
    <dgm:pt modelId="{52E2A2E7-F0F7-4131-A202-545C42AF5C10}" type="pres">
      <dgm:prSet presAssocID="{56DED0E4-5B33-4E39-BA25-45EC0861EB91}" presName="Name37" presStyleLbl="parChTrans1D3" presStyleIdx="1" presStyleCnt="2"/>
      <dgm:spPr/>
    </dgm:pt>
    <dgm:pt modelId="{90ABBE63-E347-4EB7-8051-2D98D2002BA6}" type="pres">
      <dgm:prSet presAssocID="{218544DB-6473-4810-858A-C5E8AFFBCFA8}" presName="hierRoot2" presStyleCnt="0">
        <dgm:presLayoutVars>
          <dgm:hierBranch val="init"/>
        </dgm:presLayoutVars>
      </dgm:prSet>
      <dgm:spPr/>
    </dgm:pt>
    <dgm:pt modelId="{EBD5E719-7C07-4CF1-805E-DF3F7CED757F}" type="pres">
      <dgm:prSet presAssocID="{218544DB-6473-4810-858A-C5E8AFFBCFA8}" presName="rootComposite" presStyleCnt="0"/>
      <dgm:spPr/>
    </dgm:pt>
    <dgm:pt modelId="{AB17E227-5FC5-4989-AD58-0CC5177B9CCF}" type="pres">
      <dgm:prSet presAssocID="{218544DB-6473-4810-858A-C5E8AFFBCFA8}" presName="rootText" presStyleLbl="node1" presStyleIdx="2" presStyleCnt="3" custScaleX="144651" custScaleY="139039">
        <dgm:presLayoutVars>
          <dgm:chMax/>
          <dgm:chPref val="3"/>
        </dgm:presLayoutVars>
      </dgm:prSet>
      <dgm:spPr>
        <a:prstGeom prst="flowChartAlternateProcess">
          <a:avLst/>
        </a:prstGeom>
      </dgm:spPr>
    </dgm:pt>
    <dgm:pt modelId="{5060E050-F8B0-43B8-A4BA-7A4E73298643}" type="pres">
      <dgm:prSet presAssocID="{218544DB-6473-4810-858A-C5E8AFFBCFA8}" presName="titleText2" presStyleLbl="fgAcc1" presStyleIdx="2" presStyleCnt="3" custLinFactNeighborX="27921" custLinFactNeighborY="84769">
        <dgm:presLayoutVars>
          <dgm:chMax val="0"/>
          <dgm:chPref val="0"/>
        </dgm:presLayoutVars>
      </dgm:prSet>
      <dgm:spPr/>
    </dgm:pt>
    <dgm:pt modelId="{8ED12F6A-67F6-4E2C-8C06-785B9FD34254}" type="pres">
      <dgm:prSet presAssocID="{218544DB-6473-4810-858A-C5E8AFFBCFA8}" presName="rootConnector" presStyleLbl="node3" presStyleIdx="0" presStyleCnt="0"/>
      <dgm:spPr/>
    </dgm:pt>
    <dgm:pt modelId="{AE59C4A4-41A1-4F4D-9650-A3DEDF2389B5}" type="pres">
      <dgm:prSet presAssocID="{218544DB-6473-4810-858A-C5E8AFFBCFA8}" presName="hierChild4" presStyleCnt="0"/>
      <dgm:spPr/>
    </dgm:pt>
    <dgm:pt modelId="{F1EA39CE-28C5-4AB3-BD3E-06AE84FA2539}" type="pres">
      <dgm:prSet presAssocID="{218544DB-6473-4810-858A-C5E8AFFBCFA8}" presName="hierChild5" presStyleCnt="0"/>
      <dgm:spPr/>
    </dgm:pt>
    <dgm:pt modelId="{3F5696E7-3A9C-4DD9-B533-5E54906E5D8A}" type="pres">
      <dgm:prSet presAssocID="{29111E3B-7513-4A56-9209-69AD0341AEBB}" presName="hierChild5" presStyleCnt="0"/>
      <dgm:spPr/>
    </dgm:pt>
    <dgm:pt modelId="{578152D9-FD27-4BC7-8D8D-42CA0BACF1C8}" type="pres">
      <dgm:prSet presAssocID="{A994B2D0-4AD6-4647-BDB5-F85FF5741770}" presName="hierChild3" presStyleCnt="0"/>
      <dgm:spPr/>
    </dgm:pt>
  </dgm:ptLst>
  <dgm:cxnLst>
    <dgm:cxn modelId="{24A97006-108D-4397-95B9-44CFBB4642FD}" type="presOf" srcId="{218544DB-6473-4810-858A-C5E8AFFBCFA8}" destId="{AB17E227-5FC5-4989-AD58-0CC5177B9CCF}" srcOrd="0" destOrd="0" presId="urn:microsoft.com/office/officeart/2008/layout/NameandTitleOrganizationalChart"/>
    <dgm:cxn modelId="{AB86F610-72F8-4A71-996A-7384932365BA}" srcId="{A994B2D0-4AD6-4647-BDB5-F85FF5741770}" destId="{29111E3B-7513-4A56-9209-69AD0341AEBB}" srcOrd="0" destOrd="0" parTransId="{DA0B1F4D-3D56-42DD-9099-522D1D97E4B9}" sibTransId="{0427E0E7-0BAB-465D-B87F-BEF41789FC39}"/>
    <dgm:cxn modelId="{76605319-3B99-4357-89D3-2751B358B5D4}" srcId="{29111E3B-7513-4A56-9209-69AD0341AEBB}" destId="{218544DB-6473-4810-858A-C5E8AFFBCFA8}" srcOrd="1" destOrd="0" parTransId="{56DED0E4-5B33-4E39-BA25-45EC0861EB91}" sibTransId="{6ADA01F7-F4F6-49C1-8360-0B59F1D46AA5}"/>
    <dgm:cxn modelId="{E8E90C1A-8239-40D9-9C5F-D6C72F8E4490}" type="presOf" srcId="{A994B2D0-4AD6-4647-BDB5-F85FF5741770}" destId="{AA6C3B78-807D-49B2-B726-90FD6C9B0726}" srcOrd="0" destOrd="0" presId="urn:microsoft.com/office/officeart/2008/layout/NameandTitleOrganizationalChart"/>
    <dgm:cxn modelId="{5280472A-75F1-4159-90A2-9DB5A063A764}" type="presOf" srcId="{6ADA01F7-F4F6-49C1-8360-0B59F1D46AA5}" destId="{5060E050-F8B0-43B8-A4BA-7A4E73298643}" srcOrd="0" destOrd="0" presId="urn:microsoft.com/office/officeart/2008/layout/NameandTitleOrganizationalChart"/>
    <dgm:cxn modelId="{427F582F-5A6D-4BE3-95B9-9E96B0266620}" type="presOf" srcId="{56DED0E4-5B33-4E39-BA25-45EC0861EB91}" destId="{52E2A2E7-F0F7-4131-A202-545C42AF5C10}" srcOrd="0" destOrd="0" presId="urn:microsoft.com/office/officeart/2008/layout/NameandTitleOrganizationalChart"/>
    <dgm:cxn modelId="{A6549F34-A5A6-4B72-A41B-39C4B33CA5E7}" type="presOf" srcId="{BA037E0E-9525-456F-A552-C0526EEE2E20}" destId="{61429E3C-F9CA-4523-AFFD-CBAB4DC906D2}" srcOrd="0" destOrd="0" presId="urn:microsoft.com/office/officeart/2008/layout/NameandTitleOrganizationalChart"/>
    <dgm:cxn modelId="{3601E53A-64F9-4FE0-B594-DF5369641D19}" type="presOf" srcId="{C187ACD5-6642-42F6-B210-D6EAB2113649}" destId="{3A4A5549-EA85-4FE8-9496-CB4FAFB53BDC}" srcOrd="0" destOrd="0" presId="urn:microsoft.com/office/officeart/2008/layout/NameandTitleOrganizationalChart"/>
    <dgm:cxn modelId="{2E965465-BF30-4F35-B9CC-B1A4E42E9611}" type="presOf" srcId="{19A1D2D3-AFC4-495E-9659-6D4E0C08D079}" destId="{821AFD2B-4FC7-45CC-A66B-191B41F31B63}" srcOrd="0" destOrd="0" presId="urn:microsoft.com/office/officeart/2008/layout/NameandTitleOrganizationalChart"/>
    <dgm:cxn modelId="{71D0154D-7CF1-4424-9F1C-A4CBE3DA23B6}" type="presOf" srcId="{29111E3B-7513-4A56-9209-69AD0341AEBB}" destId="{7D2FB5EE-CCE7-44F9-9EDC-28C68C302E5F}" srcOrd="0" destOrd="0" presId="urn:microsoft.com/office/officeart/2008/layout/NameandTitleOrganizationalChart"/>
    <dgm:cxn modelId="{A59A0872-939E-4E46-8054-D5C3B134B65C}" type="presOf" srcId="{A994B2D0-4AD6-4647-BDB5-F85FF5741770}" destId="{14968497-B467-406D-A043-51AB0B577380}" srcOrd="1" destOrd="0" presId="urn:microsoft.com/office/officeart/2008/layout/NameandTitleOrganizationalChart"/>
    <dgm:cxn modelId="{B9C1B853-84EC-4DB4-9C1F-BF17A96C9C0F}" type="presOf" srcId="{218544DB-6473-4810-858A-C5E8AFFBCFA8}" destId="{8ED12F6A-67F6-4E2C-8C06-785B9FD34254}" srcOrd="1" destOrd="0" presId="urn:microsoft.com/office/officeart/2008/layout/NameandTitleOrganizationalChart"/>
    <dgm:cxn modelId="{6468CF56-ABFA-45C5-AE1B-473016FF034D}" type="presOf" srcId="{5B488898-17C5-4705-98E8-E923F5E075E5}" destId="{6F3DE21C-6193-4AFC-AFE8-A68920555931}" srcOrd="0" destOrd="0" presId="urn:microsoft.com/office/officeart/2008/layout/NameandTitleOrganizationalChart"/>
    <dgm:cxn modelId="{1AE41C81-8275-41CF-A735-87EFB0D989F9}" type="presOf" srcId="{0427E0E7-0BAB-465D-B87F-BEF41789FC39}" destId="{8EAB9828-DE97-497B-BEF2-321F5D177623}" srcOrd="0" destOrd="0" presId="urn:microsoft.com/office/officeart/2008/layout/NameandTitleOrganizationalChart"/>
    <dgm:cxn modelId="{987DC696-FAC9-4B8C-84B2-040866A6FC4F}" srcId="{29111E3B-7513-4A56-9209-69AD0341AEBB}" destId="{5B488898-17C5-4705-98E8-E923F5E075E5}" srcOrd="0" destOrd="0" parTransId="{C187ACD5-6642-42F6-B210-D6EAB2113649}" sibTransId="{BA037E0E-9525-456F-A552-C0526EEE2E20}"/>
    <dgm:cxn modelId="{B518E4C3-E27C-4198-9AD9-C5994A89B37A}" srcId="{48E96EEC-0F25-4F04-8D4B-68FF184995E0}" destId="{A994B2D0-4AD6-4647-BDB5-F85FF5741770}" srcOrd="0" destOrd="0" parTransId="{F8658238-0129-4BB2-A20D-27B6A32672EE}" sibTransId="{19A1D2D3-AFC4-495E-9659-6D4E0C08D079}"/>
    <dgm:cxn modelId="{D341F7CB-89F8-46B7-AECB-5E86782D3698}" type="presOf" srcId="{5B488898-17C5-4705-98E8-E923F5E075E5}" destId="{B57339CD-A9EC-4F43-8307-70FBD6D41B20}" srcOrd="1" destOrd="0" presId="urn:microsoft.com/office/officeart/2008/layout/NameandTitleOrganizationalChart"/>
    <dgm:cxn modelId="{FF203AD8-09BE-46A0-8DCC-D1F8B68DBA9F}" type="presOf" srcId="{DA0B1F4D-3D56-42DD-9099-522D1D97E4B9}" destId="{EE4DBF45-54C4-45F5-AD61-6E9A76740731}" srcOrd="0" destOrd="0" presId="urn:microsoft.com/office/officeart/2008/layout/NameandTitleOrganizationalChart"/>
    <dgm:cxn modelId="{120931DB-E6E3-4C12-9971-B6D260B9CBAE}" type="presOf" srcId="{48E96EEC-0F25-4F04-8D4B-68FF184995E0}" destId="{A1BCC91C-CC49-448E-93CD-F308B964C107}" srcOrd="0" destOrd="0" presId="urn:microsoft.com/office/officeart/2008/layout/NameandTitleOrganizationalChart"/>
    <dgm:cxn modelId="{E484BDE0-DBA7-4C7F-B41E-61D12C921C1C}" type="presOf" srcId="{29111E3B-7513-4A56-9209-69AD0341AEBB}" destId="{9DE2B1D7-CE95-4C7E-B9C0-49459C9F2C26}" srcOrd="1" destOrd="0" presId="urn:microsoft.com/office/officeart/2008/layout/NameandTitleOrganizationalChart"/>
    <dgm:cxn modelId="{AAC191D3-80F5-4CC4-A33E-1A1CF24E6F9A}" type="presParOf" srcId="{A1BCC91C-CC49-448E-93CD-F308B964C107}" destId="{8D52FD96-73C8-489A-85A7-A12FF80E894F}" srcOrd="0" destOrd="0" presId="urn:microsoft.com/office/officeart/2008/layout/NameandTitleOrganizationalChart"/>
    <dgm:cxn modelId="{4837EE32-ED9C-45B2-812F-CDCA91923C66}" type="presParOf" srcId="{8D52FD96-73C8-489A-85A7-A12FF80E894F}" destId="{9A71924A-0136-4535-9B5E-915A8837681B}" srcOrd="0" destOrd="0" presId="urn:microsoft.com/office/officeart/2008/layout/NameandTitleOrganizationalChart"/>
    <dgm:cxn modelId="{D2209195-EEB4-433B-9934-12C2164869BB}" type="presParOf" srcId="{9A71924A-0136-4535-9B5E-915A8837681B}" destId="{AA6C3B78-807D-49B2-B726-90FD6C9B0726}" srcOrd="0" destOrd="0" presId="urn:microsoft.com/office/officeart/2008/layout/NameandTitleOrganizationalChart"/>
    <dgm:cxn modelId="{73DC2F5A-F189-4897-B6A3-BD309E87489D}" type="presParOf" srcId="{9A71924A-0136-4535-9B5E-915A8837681B}" destId="{821AFD2B-4FC7-45CC-A66B-191B41F31B63}" srcOrd="1" destOrd="0" presId="urn:microsoft.com/office/officeart/2008/layout/NameandTitleOrganizationalChart"/>
    <dgm:cxn modelId="{A620EA85-363A-4C65-AEB4-7705FD1B5BC4}" type="presParOf" srcId="{9A71924A-0136-4535-9B5E-915A8837681B}" destId="{14968497-B467-406D-A043-51AB0B577380}" srcOrd="2" destOrd="0" presId="urn:microsoft.com/office/officeart/2008/layout/NameandTitleOrganizationalChart"/>
    <dgm:cxn modelId="{800783BB-06F2-4C5E-B811-33929995CBEC}" type="presParOf" srcId="{8D52FD96-73C8-489A-85A7-A12FF80E894F}" destId="{C43E382C-7DD7-4AC5-B86D-003AC6D94802}" srcOrd="1" destOrd="0" presId="urn:microsoft.com/office/officeart/2008/layout/NameandTitleOrganizationalChart"/>
    <dgm:cxn modelId="{665448E9-02B5-442B-94E1-C72AD6B94578}" type="presParOf" srcId="{C43E382C-7DD7-4AC5-B86D-003AC6D94802}" destId="{EE4DBF45-54C4-45F5-AD61-6E9A76740731}" srcOrd="0" destOrd="0" presId="urn:microsoft.com/office/officeart/2008/layout/NameandTitleOrganizationalChart"/>
    <dgm:cxn modelId="{FA0FB7A8-07FF-4E67-A67F-3AF6028C4F88}" type="presParOf" srcId="{C43E382C-7DD7-4AC5-B86D-003AC6D94802}" destId="{F2C1DE30-D99D-4A88-B254-2C435362CF8F}" srcOrd="1" destOrd="0" presId="urn:microsoft.com/office/officeart/2008/layout/NameandTitleOrganizationalChart"/>
    <dgm:cxn modelId="{595A9025-D5C1-4311-871F-4EE57506011C}" type="presParOf" srcId="{F2C1DE30-D99D-4A88-B254-2C435362CF8F}" destId="{8BAD2AD5-999A-48F2-9750-D7BCDFE817BE}" srcOrd="0" destOrd="0" presId="urn:microsoft.com/office/officeart/2008/layout/NameandTitleOrganizationalChart"/>
    <dgm:cxn modelId="{0C92582E-210F-4257-9FE7-E477A7C75EA8}" type="presParOf" srcId="{8BAD2AD5-999A-48F2-9750-D7BCDFE817BE}" destId="{7D2FB5EE-CCE7-44F9-9EDC-28C68C302E5F}" srcOrd="0" destOrd="0" presId="urn:microsoft.com/office/officeart/2008/layout/NameandTitleOrganizationalChart"/>
    <dgm:cxn modelId="{37D4673A-D6E2-4611-9DAD-FC3F271AF8A1}" type="presParOf" srcId="{8BAD2AD5-999A-48F2-9750-D7BCDFE817BE}" destId="{8EAB9828-DE97-497B-BEF2-321F5D177623}" srcOrd="1" destOrd="0" presId="urn:microsoft.com/office/officeart/2008/layout/NameandTitleOrganizationalChart"/>
    <dgm:cxn modelId="{7DF01A6A-D4AE-46AF-B671-FAD2ECB7370C}" type="presParOf" srcId="{8BAD2AD5-999A-48F2-9750-D7BCDFE817BE}" destId="{9DE2B1D7-CE95-4C7E-B9C0-49459C9F2C26}" srcOrd="2" destOrd="0" presId="urn:microsoft.com/office/officeart/2008/layout/NameandTitleOrganizationalChart"/>
    <dgm:cxn modelId="{2D3410DB-1B6A-4245-B499-9211D144AB69}" type="presParOf" srcId="{F2C1DE30-D99D-4A88-B254-2C435362CF8F}" destId="{0844E7BF-FB16-4D94-A858-710CCFCFFFA1}" srcOrd="1" destOrd="0" presId="urn:microsoft.com/office/officeart/2008/layout/NameandTitleOrganizationalChart"/>
    <dgm:cxn modelId="{5DE4A812-FA48-4154-9DBA-102327A32412}" type="presParOf" srcId="{0844E7BF-FB16-4D94-A858-710CCFCFFFA1}" destId="{3A4A5549-EA85-4FE8-9496-CB4FAFB53BDC}" srcOrd="0" destOrd="0" presId="urn:microsoft.com/office/officeart/2008/layout/NameandTitleOrganizationalChart"/>
    <dgm:cxn modelId="{478657E0-2D45-47A4-858F-257B4A107436}" type="presParOf" srcId="{0844E7BF-FB16-4D94-A858-710CCFCFFFA1}" destId="{E855471E-B4D5-425C-BC83-8D96F2296A8E}" srcOrd="1" destOrd="0" presId="urn:microsoft.com/office/officeart/2008/layout/NameandTitleOrganizationalChart"/>
    <dgm:cxn modelId="{BCD07953-CE0D-48E7-A50A-93B5A3AE1CC0}" type="presParOf" srcId="{E855471E-B4D5-425C-BC83-8D96F2296A8E}" destId="{37C947AF-FAE9-4397-8F38-20F15768C19F}" srcOrd="0" destOrd="0" presId="urn:microsoft.com/office/officeart/2008/layout/NameandTitleOrganizationalChart"/>
    <dgm:cxn modelId="{2AE6B656-E0BB-4F9C-927D-7A508F029EA1}" type="presParOf" srcId="{37C947AF-FAE9-4397-8F38-20F15768C19F}" destId="{6F3DE21C-6193-4AFC-AFE8-A68920555931}" srcOrd="0" destOrd="0" presId="urn:microsoft.com/office/officeart/2008/layout/NameandTitleOrganizationalChart"/>
    <dgm:cxn modelId="{1E88D204-96B8-439F-B5EC-98E404E47CB4}" type="presParOf" srcId="{37C947AF-FAE9-4397-8F38-20F15768C19F}" destId="{61429E3C-F9CA-4523-AFFD-CBAB4DC906D2}" srcOrd="1" destOrd="0" presId="urn:microsoft.com/office/officeart/2008/layout/NameandTitleOrganizationalChart"/>
    <dgm:cxn modelId="{33D84071-D0CE-4833-900F-4538BA01DF7D}" type="presParOf" srcId="{37C947AF-FAE9-4397-8F38-20F15768C19F}" destId="{B57339CD-A9EC-4F43-8307-70FBD6D41B20}" srcOrd="2" destOrd="0" presId="urn:microsoft.com/office/officeart/2008/layout/NameandTitleOrganizationalChart"/>
    <dgm:cxn modelId="{4417656B-D27E-4864-B092-24725FDF5908}" type="presParOf" srcId="{E855471E-B4D5-425C-BC83-8D96F2296A8E}" destId="{431A004A-D302-42D4-9055-EE0F593559A1}" srcOrd="1" destOrd="0" presId="urn:microsoft.com/office/officeart/2008/layout/NameandTitleOrganizationalChart"/>
    <dgm:cxn modelId="{47EFF175-6D59-4C5D-B3F6-C87B4837327A}" type="presParOf" srcId="{E855471E-B4D5-425C-BC83-8D96F2296A8E}" destId="{2C050C38-A6F3-4DE9-B912-C5271E52C8A0}" srcOrd="2" destOrd="0" presId="urn:microsoft.com/office/officeart/2008/layout/NameandTitleOrganizationalChart"/>
    <dgm:cxn modelId="{A203A5A1-8424-47F3-B0BE-3B19DAFD08AF}" type="presParOf" srcId="{0844E7BF-FB16-4D94-A858-710CCFCFFFA1}" destId="{52E2A2E7-F0F7-4131-A202-545C42AF5C10}" srcOrd="2" destOrd="0" presId="urn:microsoft.com/office/officeart/2008/layout/NameandTitleOrganizationalChart"/>
    <dgm:cxn modelId="{6E4B8944-8444-4ACB-BEC2-AEE802C8F224}" type="presParOf" srcId="{0844E7BF-FB16-4D94-A858-710CCFCFFFA1}" destId="{90ABBE63-E347-4EB7-8051-2D98D2002BA6}" srcOrd="3" destOrd="0" presId="urn:microsoft.com/office/officeart/2008/layout/NameandTitleOrganizationalChart"/>
    <dgm:cxn modelId="{7FC84EFA-57B8-4B68-B7D8-0AF9578C2FEB}" type="presParOf" srcId="{90ABBE63-E347-4EB7-8051-2D98D2002BA6}" destId="{EBD5E719-7C07-4CF1-805E-DF3F7CED757F}" srcOrd="0" destOrd="0" presId="urn:microsoft.com/office/officeart/2008/layout/NameandTitleOrganizationalChart"/>
    <dgm:cxn modelId="{27B2C613-BEAF-4BAF-91BF-AE4783E37CFD}" type="presParOf" srcId="{EBD5E719-7C07-4CF1-805E-DF3F7CED757F}" destId="{AB17E227-5FC5-4989-AD58-0CC5177B9CCF}" srcOrd="0" destOrd="0" presId="urn:microsoft.com/office/officeart/2008/layout/NameandTitleOrganizationalChart"/>
    <dgm:cxn modelId="{F4301E8C-4551-4B73-B83D-3ECB32D8E404}" type="presParOf" srcId="{EBD5E719-7C07-4CF1-805E-DF3F7CED757F}" destId="{5060E050-F8B0-43B8-A4BA-7A4E73298643}" srcOrd="1" destOrd="0" presId="urn:microsoft.com/office/officeart/2008/layout/NameandTitleOrganizationalChart"/>
    <dgm:cxn modelId="{B12837EF-46E6-4668-9968-01C11E487F34}" type="presParOf" srcId="{EBD5E719-7C07-4CF1-805E-DF3F7CED757F}" destId="{8ED12F6A-67F6-4E2C-8C06-785B9FD34254}" srcOrd="2" destOrd="0" presId="urn:microsoft.com/office/officeart/2008/layout/NameandTitleOrganizationalChart"/>
    <dgm:cxn modelId="{13CF5FEC-EA65-4218-A027-51A979D0DCEE}" type="presParOf" srcId="{90ABBE63-E347-4EB7-8051-2D98D2002BA6}" destId="{AE59C4A4-41A1-4F4D-9650-A3DEDF2389B5}" srcOrd="1" destOrd="0" presId="urn:microsoft.com/office/officeart/2008/layout/NameandTitleOrganizationalChart"/>
    <dgm:cxn modelId="{6A0833D8-32A7-40AD-B77C-A7CAF502A9A2}" type="presParOf" srcId="{90ABBE63-E347-4EB7-8051-2D98D2002BA6}" destId="{F1EA39CE-28C5-4AB3-BD3E-06AE84FA2539}" srcOrd="2" destOrd="0" presId="urn:microsoft.com/office/officeart/2008/layout/NameandTitleOrganizationalChart"/>
    <dgm:cxn modelId="{67FB874E-25F3-46DC-8A44-38B72C612262}" type="presParOf" srcId="{F2C1DE30-D99D-4A88-B254-2C435362CF8F}" destId="{3F5696E7-3A9C-4DD9-B533-5E54906E5D8A}" srcOrd="2" destOrd="0" presId="urn:microsoft.com/office/officeart/2008/layout/NameandTitleOrganizationalChart"/>
    <dgm:cxn modelId="{E5A7E505-73DB-4B67-863E-5402EF320CB4}" type="presParOf" srcId="{8D52FD96-73C8-489A-85A7-A12FF80E894F}" destId="{578152D9-FD27-4BC7-8D8D-42CA0BACF1C8}" srcOrd="2" destOrd="0" presId="urn:microsoft.com/office/officeart/2008/layout/NameandTitleOrganizational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24B1B2-21C1-4935-887B-B2B8D30B163B}" type="doc">
      <dgm:prSet loTypeId="urn:microsoft.com/office/officeart/2005/8/layout/vList4" loCatId="list" qsTypeId="urn:microsoft.com/office/officeart/2005/8/quickstyle/simple2" qsCatId="simple" csTypeId="urn:microsoft.com/office/officeart/2005/8/colors/accent1_2" csCatId="accent1" phldr="1"/>
      <dgm:spPr/>
      <dgm:t>
        <a:bodyPr/>
        <a:lstStyle/>
        <a:p>
          <a:endParaRPr kumimoji="1" lang="ja-JP" altLang="en-US"/>
        </a:p>
      </dgm:t>
    </dgm:pt>
    <dgm:pt modelId="{7522928E-B469-449C-B1EC-9ECFF3C50FAA}">
      <dgm:prSet phldrT="[テキスト]"/>
      <dgm:spPr/>
      <dgm:t>
        <a:bodyPr/>
        <a:lstStyle/>
        <a:p>
          <a:r>
            <a:rPr kumimoji="1" lang="ja-JP" altLang="en-US" dirty="0"/>
            <a:t>脱着装置付コンテナ専用車</a:t>
          </a:r>
          <a:endParaRPr kumimoji="1" lang="en-US" altLang="ja-JP" dirty="0"/>
        </a:p>
        <a:p>
          <a:r>
            <a:rPr kumimoji="1" lang="ja-JP" altLang="en-US" dirty="0"/>
            <a:t>（アームロール）</a:t>
          </a:r>
        </a:p>
      </dgm:t>
    </dgm:pt>
    <dgm:pt modelId="{98AE5D1A-D5C4-417A-8292-68E91A376213}" cxnId="{16F32D6C-78B8-44EF-BF89-F315536E5952}" type="parTrans">
      <dgm:prSet/>
      <dgm:spPr/>
      <dgm:t>
        <a:bodyPr/>
        <a:lstStyle/>
        <a:p>
          <a:endParaRPr kumimoji="1" lang="ja-JP" altLang="en-US"/>
        </a:p>
      </dgm:t>
    </dgm:pt>
    <dgm:pt modelId="{B0D27647-BEB8-49AE-B397-ED583A94969F}" cxnId="{16F32D6C-78B8-44EF-BF89-F315536E5952}" type="sibTrans">
      <dgm:prSet/>
      <dgm:spPr/>
      <dgm:t>
        <a:bodyPr/>
        <a:lstStyle/>
        <a:p>
          <a:endParaRPr kumimoji="1" lang="ja-JP" altLang="en-US"/>
        </a:p>
      </dgm:t>
    </dgm:pt>
    <dgm:pt modelId="{A2E3A1B5-03DE-4C04-9576-63D55192D7F9}">
      <dgm:prSet phldrT="[テキスト]"/>
      <dgm:spPr/>
      <dgm:t>
        <a:bodyPr/>
        <a:lstStyle/>
        <a:p>
          <a:r>
            <a:rPr kumimoji="1" lang="ja-JP" altLang="en-US" dirty="0"/>
            <a:t>２台</a:t>
          </a:r>
        </a:p>
      </dgm:t>
    </dgm:pt>
    <dgm:pt modelId="{694D8CA8-4946-4A4F-A0B0-87A6EEC5797D}" cxnId="{743DC651-F399-41E8-903C-D43DE593A395}" type="parTrans">
      <dgm:prSet/>
      <dgm:spPr/>
      <dgm:t>
        <a:bodyPr/>
        <a:lstStyle/>
        <a:p>
          <a:endParaRPr kumimoji="1" lang="ja-JP" altLang="en-US"/>
        </a:p>
      </dgm:t>
    </dgm:pt>
    <dgm:pt modelId="{EA929F9C-973F-473A-A7BE-FD33148C2FC2}" cxnId="{743DC651-F399-41E8-903C-D43DE593A395}" type="sibTrans">
      <dgm:prSet/>
      <dgm:spPr/>
      <dgm:t>
        <a:bodyPr/>
        <a:lstStyle/>
        <a:p>
          <a:endParaRPr kumimoji="1" lang="ja-JP" altLang="en-US"/>
        </a:p>
      </dgm:t>
    </dgm:pt>
    <dgm:pt modelId="{8CD33948-7EBB-4476-BCE5-3E3D8C50DC93}">
      <dgm:prSet phldrT="[テキスト]"/>
      <dgm:spPr/>
      <dgm:t>
        <a:bodyPr/>
        <a:lstStyle/>
        <a:p>
          <a:r>
            <a:rPr kumimoji="1" lang="ja-JP" altLang="en-US" dirty="0"/>
            <a:t>バン</a:t>
          </a:r>
          <a:endParaRPr kumimoji="1" lang="en-US" altLang="ja-JP" dirty="0"/>
        </a:p>
        <a:p>
          <a:r>
            <a:rPr kumimoji="1" lang="ja-JP" altLang="en-US" dirty="0"/>
            <a:t>（箱車）</a:t>
          </a:r>
        </a:p>
      </dgm:t>
    </dgm:pt>
    <dgm:pt modelId="{4C52E76D-3F38-40A0-A438-C1D19ACC81FB}" cxnId="{87BC33ED-955C-49EA-AC1D-1525C133B180}" type="parTrans">
      <dgm:prSet/>
      <dgm:spPr/>
      <dgm:t>
        <a:bodyPr/>
        <a:lstStyle/>
        <a:p>
          <a:endParaRPr kumimoji="1" lang="ja-JP" altLang="en-US"/>
        </a:p>
      </dgm:t>
    </dgm:pt>
    <dgm:pt modelId="{3900E6AB-9C50-4FC5-AFD3-55EACF37FD51}" cxnId="{87BC33ED-955C-49EA-AC1D-1525C133B180}" type="sibTrans">
      <dgm:prSet/>
      <dgm:spPr/>
      <dgm:t>
        <a:bodyPr/>
        <a:lstStyle/>
        <a:p>
          <a:endParaRPr kumimoji="1" lang="ja-JP" altLang="en-US"/>
        </a:p>
      </dgm:t>
    </dgm:pt>
    <dgm:pt modelId="{B6C620EA-D79A-4514-A5C4-B11D18387D52}">
      <dgm:prSet phldrT="[テキスト]"/>
      <dgm:spPr/>
      <dgm:t>
        <a:bodyPr/>
        <a:lstStyle/>
        <a:p>
          <a:r>
            <a:rPr kumimoji="1" lang="ja-JP" altLang="en-US" dirty="0"/>
            <a:t>１台</a:t>
          </a:r>
        </a:p>
      </dgm:t>
    </dgm:pt>
    <dgm:pt modelId="{D09C551C-9DED-498F-B2BD-10FE558612C5}" cxnId="{84278B77-B2CF-4AC9-8896-8FEFB2A57951}" type="parTrans">
      <dgm:prSet/>
      <dgm:spPr/>
      <dgm:t>
        <a:bodyPr/>
        <a:lstStyle/>
        <a:p>
          <a:endParaRPr kumimoji="1" lang="ja-JP" altLang="en-US"/>
        </a:p>
      </dgm:t>
    </dgm:pt>
    <dgm:pt modelId="{6DA52201-8F1E-429A-88D5-D4179EE795C3}" cxnId="{84278B77-B2CF-4AC9-8896-8FEFB2A57951}" type="sibTrans">
      <dgm:prSet/>
      <dgm:spPr/>
      <dgm:t>
        <a:bodyPr/>
        <a:lstStyle/>
        <a:p>
          <a:endParaRPr kumimoji="1" lang="ja-JP" altLang="en-US"/>
        </a:p>
      </dgm:t>
    </dgm:pt>
    <dgm:pt modelId="{E6429BAE-A206-4EDC-9482-2AF2E388104A}">
      <dgm:prSet phldrT="[テキスト]"/>
      <dgm:spPr/>
      <dgm:t>
        <a:bodyPr/>
        <a:lstStyle/>
        <a:p>
          <a:r>
            <a:rPr kumimoji="1" lang="ja-JP" altLang="en-US" dirty="0"/>
            <a:t>キャブオーバー</a:t>
          </a:r>
          <a:endParaRPr kumimoji="1" lang="en-US" altLang="ja-JP" dirty="0"/>
        </a:p>
        <a:p>
          <a:r>
            <a:rPr kumimoji="1" lang="ja-JP" altLang="en-US" dirty="0"/>
            <a:t>（ユニック）</a:t>
          </a:r>
        </a:p>
      </dgm:t>
    </dgm:pt>
    <dgm:pt modelId="{010ED710-0CF6-40CF-BFAC-950B37107AF7}" cxnId="{448CEE4A-C372-45CF-ADD1-B9FCFF7432CC}" type="sibTrans">
      <dgm:prSet/>
      <dgm:spPr/>
      <dgm:t>
        <a:bodyPr/>
        <a:lstStyle/>
        <a:p>
          <a:endParaRPr kumimoji="1" lang="ja-JP" altLang="en-US"/>
        </a:p>
      </dgm:t>
    </dgm:pt>
    <dgm:pt modelId="{BC2E5C3D-5E8A-4FEE-8C43-9623B596C54E}" cxnId="{448CEE4A-C372-45CF-ADD1-B9FCFF7432CC}" type="parTrans">
      <dgm:prSet/>
      <dgm:spPr/>
      <dgm:t>
        <a:bodyPr/>
        <a:lstStyle/>
        <a:p>
          <a:endParaRPr kumimoji="1" lang="ja-JP" altLang="en-US"/>
        </a:p>
      </dgm:t>
    </dgm:pt>
    <dgm:pt modelId="{3CA47165-70E0-4A71-92CE-B22E2BEBA996}">
      <dgm:prSet phldrT="[テキスト]"/>
      <dgm:spPr/>
      <dgm:t>
        <a:bodyPr/>
        <a:lstStyle/>
        <a:p>
          <a:r>
            <a:rPr kumimoji="1" lang="ja-JP" altLang="en-US" dirty="0"/>
            <a:t>１台</a:t>
          </a:r>
        </a:p>
      </dgm:t>
    </dgm:pt>
    <dgm:pt modelId="{84D251E8-2050-468F-B9A4-3600E3569253}" cxnId="{B1B271C2-FB23-476A-8849-3AD91846D690}" type="sibTrans">
      <dgm:prSet/>
      <dgm:spPr/>
      <dgm:t>
        <a:bodyPr/>
        <a:lstStyle/>
        <a:p>
          <a:endParaRPr kumimoji="1" lang="ja-JP" altLang="en-US"/>
        </a:p>
      </dgm:t>
    </dgm:pt>
    <dgm:pt modelId="{D8DF0B78-5A59-481B-8770-25190942B64E}" cxnId="{B1B271C2-FB23-476A-8849-3AD91846D690}" type="parTrans">
      <dgm:prSet/>
      <dgm:spPr/>
      <dgm:t>
        <a:bodyPr/>
        <a:lstStyle/>
        <a:p>
          <a:endParaRPr kumimoji="1" lang="ja-JP" altLang="en-US"/>
        </a:p>
      </dgm:t>
    </dgm:pt>
    <dgm:pt modelId="{0960E348-7E0B-4401-8146-373D15BC4121}">
      <dgm:prSet custT="1"/>
      <dgm:spPr/>
      <dgm:t>
        <a:bodyPr/>
        <a:lstStyle/>
        <a:p>
          <a:r>
            <a:rPr kumimoji="1" lang="ja-JP" altLang="en-US" sz="1300" dirty="0"/>
            <a:t>塵芥車</a:t>
          </a:r>
          <a:endParaRPr kumimoji="1" lang="en-US" altLang="ja-JP" sz="1300" dirty="0"/>
        </a:p>
        <a:p>
          <a:r>
            <a:rPr kumimoji="1" lang="ja-JP" altLang="en-US" sz="1300" dirty="0"/>
            <a:t>（パッカー車）</a:t>
          </a:r>
          <a:endParaRPr kumimoji="1" lang="en-US" altLang="ja-JP" sz="1300" dirty="0"/>
        </a:p>
        <a:p>
          <a:r>
            <a:rPr kumimoji="1" lang="ja-JP" altLang="en-US" sz="1200" dirty="0"/>
            <a:t>・１３台</a:t>
          </a:r>
          <a:endParaRPr kumimoji="1" lang="en-US" altLang="ja-JP" sz="1200" dirty="0"/>
        </a:p>
      </dgm:t>
    </dgm:pt>
    <dgm:pt modelId="{FAFDB346-1DD9-45B4-9BB3-B14DA5FA97C2}" cxnId="{E5A601BE-27C6-4144-A716-7B25A426E786}" type="parTrans">
      <dgm:prSet/>
      <dgm:spPr/>
      <dgm:t>
        <a:bodyPr/>
        <a:lstStyle/>
        <a:p>
          <a:endParaRPr kumimoji="1" lang="ja-JP" altLang="en-US"/>
        </a:p>
      </dgm:t>
    </dgm:pt>
    <dgm:pt modelId="{957BC2C6-CCE0-44CB-8730-11E4DC332F71}" cxnId="{E5A601BE-27C6-4144-A716-7B25A426E786}" type="sibTrans">
      <dgm:prSet/>
      <dgm:spPr/>
      <dgm:t>
        <a:bodyPr/>
        <a:lstStyle/>
        <a:p>
          <a:endParaRPr kumimoji="1" lang="ja-JP" altLang="en-US"/>
        </a:p>
      </dgm:t>
    </dgm:pt>
    <dgm:pt modelId="{7B15CB91-92FC-4ED3-9D3E-5A99AFECB934}">
      <dgm:prSet custT="1"/>
      <dgm:spPr/>
      <dgm:t>
        <a:bodyPr/>
        <a:lstStyle/>
        <a:p>
          <a:r>
            <a:rPr kumimoji="1" lang="ja-JP" altLang="en-US" sz="1400" dirty="0"/>
            <a:t>リフト</a:t>
          </a:r>
          <a:r>
            <a:rPr kumimoji="1" lang="en-US" altLang="ja-JP" sz="1400" dirty="0"/>
            <a:t>1.5</a:t>
          </a:r>
          <a:r>
            <a:rPr kumimoji="1" lang="ja-JP" altLang="en-US" sz="1400" dirty="0"/>
            <a:t>ｔ</a:t>
          </a:r>
          <a:endParaRPr kumimoji="1" lang="en-US" altLang="ja-JP" sz="1400" dirty="0"/>
        </a:p>
        <a:p>
          <a:r>
            <a:rPr kumimoji="1" lang="ja-JP" altLang="en-US" sz="1200" dirty="0"/>
            <a:t>・１台</a:t>
          </a:r>
        </a:p>
      </dgm:t>
    </dgm:pt>
    <dgm:pt modelId="{4FA69DBD-93F1-43C7-B160-F7CB78404EF9}" cxnId="{12196A52-341E-4DB3-BC6F-2325648622D5}" type="parTrans">
      <dgm:prSet/>
      <dgm:spPr/>
      <dgm:t>
        <a:bodyPr/>
        <a:lstStyle/>
        <a:p>
          <a:endParaRPr kumimoji="1" lang="ja-JP" altLang="en-US"/>
        </a:p>
      </dgm:t>
    </dgm:pt>
    <dgm:pt modelId="{EC22F5FB-1ABB-4E1B-9E41-1E56E6C7E140}" cxnId="{12196A52-341E-4DB3-BC6F-2325648622D5}" type="sibTrans">
      <dgm:prSet/>
      <dgm:spPr/>
      <dgm:t>
        <a:bodyPr/>
        <a:lstStyle/>
        <a:p>
          <a:endParaRPr kumimoji="1" lang="ja-JP" altLang="en-US"/>
        </a:p>
      </dgm:t>
    </dgm:pt>
    <dgm:pt modelId="{7219FAB0-3F40-4961-A3ED-1614F4FBEA72}" type="pres">
      <dgm:prSet presAssocID="{C924B1B2-21C1-4935-887B-B2B8D30B163B}" presName="linear" presStyleCnt="0">
        <dgm:presLayoutVars>
          <dgm:dir/>
          <dgm:resizeHandles val="exact"/>
        </dgm:presLayoutVars>
      </dgm:prSet>
      <dgm:spPr/>
    </dgm:pt>
    <dgm:pt modelId="{2BDC0FDC-C498-4479-B41C-476D53661B46}" type="pres">
      <dgm:prSet presAssocID="{7522928E-B469-449C-B1EC-9ECFF3C50FAA}" presName="comp" presStyleCnt="0"/>
      <dgm:spPr/>
    </dgm:pt>
    <dgm:pt modelId="{AD919E50-B954-405D-BBBC-FAB04F2A4DF0}" type="pres">
      <dgm:prSet presAssocID="{7522928E-B469-449C-B1EC-9ECFF3C50FAA}" presName="box" presStyleLbl="node1" presStyleIdx="0" presStyleCnt="5" custLinFactY="-100000" custLinFactNeighborX="0" custLinFactNeighborY="-138447"/>
      <dgm:spPr/>
    </dgm:pt>
    <dgm:pt modelId="{271E074B-45CB-47AB-9C17-6588D1EF5F54}" type="pres">
      <dgm:prSet presAssocID="{7522928E-B469-449C-B1EC-9ECFF3C50FAA}" presName="img" presStyleLbl="fgImgPlace1" presStyleIdx="0" presStyleCnt="5"/>
      <dgm:spPr>
        <a:blipFill>
          <a:blip xmlns:r="http://schemas.openxmlformats.org/officeDocument/2006/relationships" r:embed="rId1"/>
          <a:stretch>
            <a:fillRect/>
          </a:stretch>
        </a:blipFill>
      </dgm:spPr>
    </dgm:pt>
    <dgm:pt modelId="{C02E2C3A-CB73-4F09-AB8C-AAEF07BCA86B}" type="pres">
      <dgm:prSet presAssocID="{7522928E-B469-449C-B1EC-9ECFF3C50FAA}" presName="text" presStyleLbl="node1" presStyleIdx="0" presStyleCnt="5">
        <dgm:presLayoutVars>
          <dgm:bulletEnabled val="1"/>
        </dgm:presLayoutVars>
      </dgm:prSet>
      <dgm:spPr/>
    </dgm:pt>
    <dgm:pt modelId="{CF462C7C-8A6C-4D1D-A4F3-C8B218BB3A60}" type="pres">
      <dgm:prSet presAssocID="{B0D27647-BEB8-49AE-B397-ED583A94969F}" presName="spacer" presStyleCnt="0"/>
      <dgm:spPr/>
    </dgm:pt>
    <dgm:pt modelId="{6D1E387C-61BD-4996-8524-91B926F418AF}" type="pres">
      <dgm:prSet presAssocID="{E6429BAE-A206-4EDC-9482-2AF2E388104A}" presName="comp" presStyleCnt="0"/>
      <dgm:spPr/>
    </dgm:pt>
    <dgm:pt modelId="{1F301B15-7C92-4F86-BECB-75FDF6C3879B}" type="pres">
      <dgm:prSet presAssocID="{E6429BAE-A206-4EDC-9482-2AF2E388104A}" presName="box" presStyleLbl="node1" presStyleIdx="1" presStyleCnt="5"/>
      <dgm:spPr/>
    </dgm:pt>
    <dgm:pt modelId="{EC29DD2F-E8C6-4F05-8ABD-75B6F45FD30C}" type="pres">
      <dgm:prSet presAssocID="{E6429BAE-A206-4EDC-9482-2AF2E388104A}" presName="img" presStyleLbl="fgImgPlace1" presStyleIdx="1" presStyleCnt="5"/>
      <dgm:spPr>
        <a:blipFill>
          <a:blip xmlns:r="http://schemas.openxmlformats.org/officeDocument/2006/relationships" r:embed="rId2"/>
          <a:stretch>
            <a:fillRect/>
          </a:stretch>
        </a:blipFill>
      </dgm:spPr>
    </dgm:pt>
    <dgm:pt modelId="{39F9EBFC-5366-40A4-B032-FB9068FBC44B}" type="pres">
      <dgm:prSet presAssocID="{E6429BAE-A206-4EDC-9482-2AF2E388104A}" presName="text" presStyleLbl="node1" presStyleIdx="1" presStyleCnt="5">
        <dgm:presLayoutVars>
          <dgm:bulletEnabled val="1"/>
        </dgm:presLayoutVars>
      </dgm:prSet>
      <dgm:spPr/>
    </dgm:pt>
    <dgm:pt modelId="{C7750972-9F28-42DA-8EF5-944661898A4E}" type="pres">
      <dgm:prSet presAssocID="{010ED710-0CF6-40CF-BFAC-950B37107AF7}" presName="spacer" presStyleCnt="0"/>
      <dgm:spPr/>
    </dgm:pt>
    <dgm:pt modelId="{F08F5484-1651-44AE-BBFD-D822DB40B31E}" type="pres">
      <dgm:prSet presAssocID="{8CD33948-7EBB-4476-BCE5-3E3D8C50DC93}" presName="comp" presStyleCnt="0"/>
      <dgm:spPr/>
    </dgm:pt>
    <dgm:pt modelId="{C61BD2E8-7C75-4B0A-84C2-D4A0C5D3E413}" type="pres">
      <dgm:prSet presAssocID="{8CD33948-7EBB-4476-BCE5-3E3D8C50DC93}" presName="box" presStyleLbl="node1" presStyleIdx="2" presStyleCnt="5"/>
      <dgm:spPr/>
    </dgm:pt>
    <dgm:pt modelId="{18BA4BC5-4D19-44E7-8E0C-960FA29E2FF1}" type="pres">
      <dgm:prSet presAssocID="{8CD33948-7EBB-4476-BCE5-3E3D8C50DC93}" presName="img" presStyleLbl="fgImgPlace1" presStyleIdx="2" presStyleCnt="5"/>
      <dgm:spPr>
        <a:blipFill>
          <a:blip xmlns:r="http://schemas.openxmlformats.org/officeDocument/2006/relationships" r:embed="rId3"/>
          <a:stretch>
            <a:fillRect/>
          </a:stretch>
        </a:blipFill>
      </dgm:spPr>
    </dgm:pt>
    <dgm:pt modelId="{3191FCDF-2100-493C-ACBA-BEB04033DA16}" type="pres">
      <dgm:prSet presAssocID="{8CD33948-7EBB-4476-BCE5-3E3D8C50DC93}" presName="text" presStyleLbl="node1" presStyleIdx="2" presStyleCnt="5">
        <dgm:presLayoutVars>
          <dgm:bulletEnabled val="1"/>
        </dgm:presLayoutVars>
      </dgm:prSet>
      <dgm:spPr/>
    </dgm:pt>
    <dgm:pt modelId="{287E3250-CDD3-41C9-99AE-E0908F56D280}" type="pres">
      <dgm:prSet presAssocID="{3900E6AB-9C50-4FC5-AFD3-55EACF37FD51}" presName="spacer" presStyleCnt="0"/>
      <dgm:spPr/>
    </dgm:pt>
    <dgm:pt modelId="{491373E3-6E48-4187-9B74-093857D35BBF}" type="pres">
      <dgm:prSet presAssocID="{0960E348-7E0B-4401-8146-373D15BC4121}" presName="comp" presStyleCnt="0"/>
      <dgm:spPr/>
    </dgm:pt>
    <dgm:pt modelId="{5E33E50F-7006-42C8-B2A5-D8150A132763}" type="pres">
      <dgm:prSet presAssocID="{0960E348-7E0B-4401-8146-373D15BC4121}" presName="box" presStyleLbl="node1" presStyleIdx="3" presStyleCnt="5"/>
      <dgm:spPr/>
    </dgm:pt>
    <dgm:pt modelId="{2C64AE6C-FA08-4531-8AD3-3E150FF42B8E}" type="pres">
      <dgm:prSet presAssocID="{0960E348-7E0B-4401-8146-373D15BC4121}" presName="img" presStyleLbl="fgImgPlace1" presStyleIdx="3" presStyleCnt="5"/>
      <dgm:spPr>
        <a:blipFill>
          <a:blip xmlns:r="http://schemas.openxmlformats.org/officeDocument/2006/relationships" r:embed="rId4"/>
          <a:stretch>
            <a:fillRect/>
          </a:stretch>
        </a:blipFill>
      </dgm:spPr>
    </dgm:pt>
    <dgm:pt modelId="{A05094FD-281B-4587-9EAB-00472B21C1D5}" type="pres">
      <dgm:prSet presAssocID="{0960E348-7E0B-4401-8146-373D15BC4121}" presName="text" presStyleLbl="node1" presStyleIdx="3" presStyleCnt="5">
        <dgm:presLayoutVars>
          <dgm:bulletEnabled val="1"/>
        </dgm:presLayoutVars>
      </dgm:prSet>
      <dgm:spPr/>
    </dgm:pt>
    <dgm:pt modelId="{4B06E0F8-3F99-4DA6-88F8-0E215EC365F9}" type="pres">
      <dgm:prSet presAssocID="{957BC2C6-CCE0-44CB-8730-11E4DC332F71}" presName="spacer" presStyleCnt="0"/>
      <dgm:spPr/>
    </dgm:pt>
    <dgm:pt modelId="{254F46D3-A176-41AC-804D-9C94A3ACB7AB}" type="pres">
      <dgm:prSet presAssocID="{7B15CB91-92FC-4ED3-9D3E-5A99AFECB934}" presName="comp" presStyleCnt="0"/>
      <dgm:spPr/>
    </dgm:pt>
    <dgm:pt modelId="{E7DA449E-83E4-44E3-9E1A-E1F39F181988}" type="pres">
      <dgm:prSet presAssocID="{7B15CB91-92FC-4ED3-9D3E-5A99AFECB934}" presName="box" presStyleLbl="node1" presStyleIdx="4" presStyleCnt="5"/>
      <dgm:spPr/>
    </dgm:pt>
    <dgm:pt modelId="{2AEB3319-F84B-48B4-85A6-302493AF5468}" type="pres">
      <dgm:prSet presAssocID="{7B15CB91-92FC-4ED3-9D3E-5A99AFECB934}" presName="img" presStyleLbl="fgImgPlace1" presStyleIdx="4" presStyleCnt="5"/>
      <dgm:spPr>
        <a:blipFill>
          <a:blip xmlns:r="http://schemas.openxmlformats.org/officeDocument/2006/relationships" r:embed="rId5"/>
          <a:stretch>
            <a:fillRect/>
          </a:stretch>
        </a:blipFill>
      </dgm:spPr>
    </dgm:pt>
    <dgm:pt modelId="{4DC14C41-14DD-4F14-BFAC-790507001592}" type="pres">
      <dgm:prSet presAssocID="{7B15CB91-92FC-4ED3-9D3E-5A99AFECB934}" presName="text" presStyleLbl="node1" presStyleIdx="4" presStyleCnt="5">
        <dgm:presLayoutVars>
          <dgm:bulletEnabled val="1"/>
        </dgm:presLayoutVars>
      </dgm:prSet>
      <dgm:spPr/>
    </dgm:pt>
  </dgm:ptLst>
  <dgm:cxnLst>
    <dgm:cxn modelId="{B5125E00-2D98-4D6A-BA05-BD3ACCAF74AA}" type="presOf" srcId="{B6C620EA-D79A-4514-A5C4-B11D18387D52}" destId="{3191FCDF-2100-493C-ACBA-BEB04033DA16}" srcOrd="1" destOrd="1" presId="urn:microsoft.com/office/officeart/2005/8/layout/vList4"/>
    <dgm:cxn modelId="{08541117-11FC-4E12-87BE-A64C0EC2E37B}" type="presOf" srcId="{0960E348-7E0B-4401-8146-373D15BC4121}" destId="{A05094FD-281B-4587-9EAB-00472B21C1D5}" srcOrd="1" destOrd="0" presId="urn:microsoft.com/office/officeart/2005/8/layout/vList4"/>
    <dgm:cxn modelId="{46164E20-6ADA-4D40-AFAF-9418B484419B}" type="presOf" srcId="{C924B1B2-21C1-4935-887B-B2B8D30B163B}" destId="{7219FAB0-3F40-4961-A3ED-1614F4FBEA72}" srcOrd="0" destOrd="0" presId="urn:microsoft.com/office/officeart/2005/8/layout/vList4"/>
    <dgm:cxn modelId="{D8679122-02E4-4C90-A497-934B19DA3A3A}" type="presOf" srcId="{0960E348-7E0B-4401-8146-373D15BC4121}" destId="{5E33E50F-7006-42C8-B2A5-D8150A132763}" srcOrd="0" destOrd="0" presId="urn:microsoft.com/office/officeart/2005/8/layout/vList4"/>
    <dgm:cxn modelId="{B30CA525-FBE6-4802-BE02-D02B945FCC02}" type="presOf" srcId="{B6C620EA-D79A-4514-A5C4-B11D18387D52}" destId="{C61BD2E8-7C75-4B0A-84C2-D4A0C5D3E413}" srcOrd="0" destOrd="1" presId="urn:microsoft.com/office/officeart/2005/8/layout/vList4"/>
    <dgm:cxn modelId="{F288AF45-4E3C-4707-ADE6-997E01AD7741}" type="presOf" srcId="{7522928E-B469-449C-B1EC-9ECFF3C50FAA}" destId="{AD919E50-B954-405D-BBBC-FAB04F2A4DF0}" srcOrd="0" destOrd="0" presId="urn:microsoft.com/office/officeart/2005/8/layout/vList4"/>
    <dgm:cxn modelId="{281BFD45-A7AE-4D65-BEA8-C5844A2B6F6A}" type="presOf" srcId="{E6429BAE-A206-4EDC-9482-2AF2E388104A}" destId="{39F9EBFC-5366-40A4-B032-FB9068FBC44B}" srcOrd="1" destOrd="0" presId="urn:microsoft.com/office/officeart/2005/8/layout/vList4"/>
    <dgm:cxn modelId="{448CEE4A-C372-45CF-ADD1-B9FCFF7432CC}" srcId="{C924B1B2-21C1-4935-887B-B2B8D30B163B}" destId="{E6429BAE-A206-4EDC-9482-2AF2E388104A}" srcOrd="1" destOrd="0" parTransId="{BC2E5C3D-5E8A-4FEE-8C43-9623B596C54E}" sibTransId="{010ED710-0CF6-40CF-BFAC-950B37107AF7}"/>
    <dgm:cxn modelId="{70B5D84B-C7FD-4CD5-9C1C-1374AD11ED88}" type="presOf" srcId="{7B15CB91-92FC-4ED3-9D3E-5A99AFECB934}" destId="{E7DA449E-83E4-44E3-9E1A-E1F39F181988}" srcOrd="0" destOrd="0" presId="urn:microsoft.com/office/officeart/2005/8/layout/vList4"/>
    <dgm:cxn modelId="{16F32D6C-78B8-44EF-BF89-F315536E5952}" srcId="{C924B1B2-21C1-4935-887B-B2B8D30B163B}" destId="{7522928E-B469-449C-B1EC-9ECFF3C50FAA}" srcOrd="0" destOrd="0" parTransId="{98AE5D1A-D5C4-417A-8292-68E91A376213}" sibTransId="{B0D27647-BEB8-49AE-B397-ED583A94969F}"/>
    <dgm:cxn modelId="{C112DC70-9BE1-413D-9597-4DF224B74EF3}" type="presOf" srcId="{7522928E-B469-449C-B1EC-9ECFF3C50FAA}" destId="{C02E2C3A-CB73-4F09-AB8C-AAEF07BCA86B}" srcOrd="1" destOrd="0" presId="urn:microsoft.com/office/officeart/2005/8/layout/vList4"/>
    <dgm:cxn modelId="{743DC651-F399-41E8-903C-D43DE593A395}" srcId="{7522928E-B469-449C-B1EC-9ECFF3C50FAA}" destId="{A2E3A1B5-03DE-4C04-9576-63D55192D7F9}" srcOrd="0" destOrd="0" parTransId="{694D8CA8-4946-4A4F-A0B0-87A6EEC5797D}" sibTransId="{EA929F9C-973F-473A-A7BE-FD33148C2FC2}"/>
    <dgm:cxn modelId="{12196A52-341E-4DB3-BC6F-2325648622D5}" srcId="{C924B1B2-21C1-4935-887B-B2B8D30B163B}" destId="{7B15CB91-92FC-4ED3-9D3E-5A99AFECB934}" srcOrd="4" destOrd="0" parTransId="{4FA69DBD-93F1-43C7-B160-F7CB78404EF9}" sibTransId="{EC22F5FB-1ABB-4E1B-9E41-1E56E6C7E140}"/>
    <dgm:cxn modelId="{285A5657-432A-4EAE-9CAF-39701DB46874}" type="presOf" srcId="{8CD33948-7EBB-4476-BCE5-3E3D8C50DC93}" destId="{3191FCDF-2100-493C-ACBA-BEB04033DA16}" srcOrd="1" destOrd="0" presId="urn:microsoft.com/office/officeart/2005/8/layout/vList4"/>
    <dgm:cxn modelId="{84278B77-B2CF-4AC9-8896-8FEFB2A57951}" srcId="{8CD33948-7EBB-4476-BCE5-3E3D8C50DC93}" destId="{B6C620EA-D79A-4514-A5C4-B11D18387D52}" srcOrd="0" destOrd="0" parTransId="{D09C551C-9DED-498F-B2BD-10FE558612C5}" sibTransId="{6DA52201-8F1E-429A-88D5-D4179EE795C3}"/>
    <dgm:cxn modelId="{7B5FD77D-FFD7-495E-BFFB-B2FDCE1D8258}" type="presOf" srcId="{3CA47165-70E0-4A71-92CE-B22E2BEBA996}" destId="{1F301B15-7C92-4F86-BECB-75FDF6C3879B}" srcOrd="0" destOrd="1" presId="urn:microsoft.com/office/officeart/2005/8/layout/vList4"/>
    <dgm:cxn modelId="{8EAEE983-D4BE-4A56-A699-1C805E8DAA56}" type="presOf" srcId="{E6429BAE-A206-4EDC-9482-2AF2E388104A}" destId="{1F301B15-7C92-4F86-BECB-75FDF6C3879B}" srcOrd="0" destOrd="0" presId="urn:microsoft.com/office/officeart/2005/8/layout/vList4"/>
    <dgm:cxn modelId="{5872CB84-A3E4-4266-A2FF-C7ECDDEAABDF}" type="presOf" srcId="{8CD33948-7EBB-4476-BCE5-3E3D8C50DC93}" destId="{C61BD2E8-7C75-4B0A-84C2-D4A0C5D3E413}" srcOrd="0" destOrd="0" presId="urn:microsoft.com/office/officeart/2005/8/layout/vList4"/>
    <dgm:cxn modelId="{7509D485-8941-47BE-BE3B-BFD82672A11F}" type="presOf" srcId="{A2E3A1B5-03DE-4C04-9576-63D55192D7F9}" destId="{C02E2C3A-CB73-4F09-AB8C-AAEF07BCA86B}" srcOrd="1" destOrd="1" presId="urn:microsoft.com/office/officeart/2005/8/layout/vList4"/>
    <dgm:cxn modelId="{B5B14FB5-0C69-41EA-8256-F25A01037BB7}" type="presOf" srcId="{A2E3A1B5-03DE-4C04-9576-63D55192D7F9}" destId="{AD919E50-B954-405D-BBBC-FAB04F2A4DF0}" srcOrd="0" destOrd="1" presId="urn:microsoft.com/office/officeart/2005/8/layout/vList4"/>
    <dgm:cxn modelId="{E5A601BE-27C6-4144-A716-7B25A426E786}" srcId="{C924B1B2-21C1-4935-887B-B2B8D30B163B}" destId="{0960E348-7E0B-4401-8146-373D15BC4121}" srcOrd="3" destOrd="0" parTransId="{FAFDB346-1DD9-45B4-9BB3-B14DA5FA97C2}" sibTransId="{957BC2C6-CCE0-44CB-8730-11E4DC332F71}"/>
    <dgm:cxn modelId="{B1B271C2-FB23-476A-8849-3AD91846D690}" srcId="{E6429BAE-A206-4EDC-9482-2AF2E388104A}" destId="{3CA47165-70E0-4A71-92CE-B22E2BEBA996}" srcOrd="0" destOrd="0" parTransId="{D8DF0B78-5A59-481B-8770-25190942B64E}" sibTransId="{84D251E8-2050-468F-B9A4-3600E3569253}"/>
    <dgm:cxn modelId="{53F57FC4-9C9C-4013-9C62-512CC3A131B1}" type="presOf" srcId="{3CA47165-70E0-4A71-92CE-B22E2BEBA996}" destId="{39F9EBFC-5366-40A4-B032-FB9068FBC44B}" srcOrd="1" destOrd="1" presId="urn:microsoft.com/office/officeart/2005/8/layout/vList4"/>
    <dgm:cxn modelId="{AD01E8DA-D47D-4C71-AB8B-6E75D8A296AE}" type="presOf" srcId="{7B15CB91-92FC-4ED3-9D3E-5A99AFECB934}" destId="{4DC14C41-14DD-4F14-BFAC-790507001592}" srcOrd="1" destOrd="0" presId="urn:microsoft.com/office/officeart/2005/8/layout/vList4"/>
    <dgm:cxn modelId="{87BC33ED-955C-49EA-AC1D-1525C133B180}" srcId="{C924B1B2-21C1-4935-887B-B2B8D30B163B}" destId="{8CD33948-7EBB-4476-BCE5-3E3D8C50DC93}" srcOrd="2" destOrd="0" parTransId="{4C52E76D-3F38-40A0-A438-C1D19ACC81FB}" sibTransId="{3900E6AB-9C50-4FC5-AFD3-55EACF37FD51}"/>
    <dgm:cxn modelId="{F9497351-ED77-485B-AB31-556A762A140C}" type="presParOf" srcId="{7219FAB0-3F40-4961-A3ED-1614F4FBEA72}" destId="{2BDC0FDC-C498-4479-B41C-476D53661B46}" srcOrd="0" destOrd="0" presId="urn:microsoft.com/office/officeart/2005/8/layout/vList4"/>
    <dgm:cxn modelId="{8E8E836A-28A9-4E0B-A175-20D7683062C9}" type="presParOf" srcId="{2BDC0FDC-C498-4479-B41C-476D53661B46}" destId="{AD919E50-B954-405D-BBBC-FAB04F2A4DF0}" srcOrd="0" destOrd="0" presId="urn:microsoft.com/office/officeart/2005/8/layout/vList4"/>
    <dgm:cxn modelId="{6067EE85-F0AB-440E-9EEB-794E9AF83D0D}" type="presParOf" srcId="{2BDC0FDC-C498-4479-B41C-476D53661B46}" destId="{271E074B-45CB-47AB-9C17-6588D1EF5F54}" srcOrd="1" destOrd="0" presId="urn:microsoft.com/office/officeart/2005/8/layout/vList4"/>
    <dgm:cxn modelId="{3D03249A-513D-421C-9DC3-9D20D9658604}" type="presParOf" srcId="{2BDC0FDC-C498-4479-B41C-476D53661B46}" destId="{C02E2C3A-CB73-4F09-AB8C-AAEF07BCA86B}" srcOrd="2" destOrd="0" presId="urn:microsoft.com/office/officeart/2005/8/layout/vList4"/>
    <dgm:cxn modelId="{060B0972-51D6-41B8-B904-D76FBAA82523}" type="presParOf" srcId="{7219FAB0-3F40-4961-A3ED-1614F4FBEA72}" destId="{CF462C7C-8A6C-4D1D-A4F3-C8B218BB3A60}" srcOrd="1" destOrd="0" presId="urn:microsoft.com/office/officeart/2005/8/layout/vList4"/>
    <dgm:cxn modelId="{62562958-CA58-4163-9516-8D3EB91BB779}" type="presParOf" srcId="{7219FAB0-3F40-4961-A3ED-1614F4FBEA72}" destId="{6D1E387C-61BD-4996-8524-91B926F418AF}" srcOrd="2" destOrd="0" presId="urn:microsoft.com/office/officeart/2005/8/layout/vList4"/>
    <dgm:cxn modelId="{465A32D4-B970-444C-81DB-4B47FAB60ADD}" type="presParOf" srcId="{6D1E387C-61BD-4996-8524-91B926F418AF}" destId="{1F301B15-7C92-4F86-BECB-75FDF6C3879B}" srcOrd="0" destOrd="0" presId="urn:microsoft.com/office/officeart/2005/8/layout/vList4"/>
    <dgm:cxn modelId="{995CC6F3-D27C-4EFF-9B13-9D4FDE7883C3}" type="presParOf" srcId="{6D1E387C-61BD-4996-8524-91B926F418AF}" destId="{EC29DD2F-E8C6-4F05-8ABD-75B6F45FD30C}" srcOrd="1" destOrd="0" presId="urn:microsoft.com/office/officeart/2005/8/layout/vList4"/>
    <dgm:cxn modelId="{FEF8CE54-89A4-4549-8857-95CFBA5A6703}" type="presParOf" srcId="{6D1E387C-61BD-4996-8524-91B926F418AF}" destId="{39F9EBFC-5366-40A4-B032-FB9068FBC44B}" srcOrd="2" destOrd="0" presId="urn:microsoft.com/office/officeart/2005/8/layout/vList4"/>
    <dgm:cxn modelId="{19D9B83A-AD1E-4E2A-82D4-ED599182677D}" type="presParOf" srcId="{7219FAB0-3F40-4961-A3ED-1614F4FBEA72}" destId="{C7750972-9F28-42DA-8EF5-944661898A4E}" srcOrd="3" destOrd="0" presId="urn:microsoft.com/office/officeart/2005/8/layout/vList4"/>
    <dgm:cxn modelId="{F3D11F99-9A0F-4186-ACC3-8A68468FB5B3}" type="presParOf" srcId="{7219FAB0-3F40-4961-A3ED-1614F4FBEA72}" destId="{F08F5484-1651-44AE-BBFD-D822DB40B31E}" srcOrd="4" destOrd="0" presId="urn:microsoft.com/office/officeart/2005/8/layout/vList4"/>
    <dgm:cxn modelId="{D504FEE9-DDCB-4111-A4D4-6A17B81566F3}" type="presParOf" srcId="{F08F5484-1651-44AE-BBFD-D822DB40B31E}" destId="{C61BD2E8-7C75-4B0A-84C2-D4A0C5D3E413}" srcOrd="0" destOrd="0" presId="urn:microsoft.com/office/officeart/2005/8/layout/vList4"/>
    <dgm:cxn modelId="{DE24FA33-AE91-476C-9B08-7ED7B375DC27}" type="presParOf" srcId="{F08F5484-1651-44AE-BBFD-D822DB40B31E}" destId="{18BA4BC5-4D19-44E7-8E0C-960FA29E2FF1}" srcOrd="1" destOrd="0" presId="urn:microsoft.com/office/officeart/2005/8/layout/vList4"/>
    <dgm:cxn modelId="{32A211E0-99E4-41FD-B488-4BA785CBAAD7}" type="presParOf" srcId="{F08F5484-1651-44AE-BBFD-D822DB40B31E}" destId="{3191FCDF-2100-493C-ACBA-BEB04033DA16}" srcOrd="2" destOrd="0" presId="urn:microsoft.com/office/officeart/2005/8/layout/vList4"/>
    <dgm:cxn modelId="{EE898920-5447-4406-8B37-1051CE24B679}" type="presParOf" srcId="{7219FAB0-3F40-4961-A3ED-1614F4FBEA72}" destId="{287E3250-CDD3-41C9-99AE-E0908F56D280}" srcOrd="5" destOrd="0" presId="urn:microsoft.com/office/officeart/2005/8/layout/vList4"/>
    <dgm:cxn modelId="{A4EB1206-A46B-4936-88BD-C72961C2494A}" type="presParOf" srcId="{7219FAB0-3F40-4961-A3ED-1614F4FBEA72}" destId="{491373E3-6E48-4187-9B74-093857D35BBF}" srcOrd="6" destOrd="0" presId="urn:microsoft.com/office/officeart/2005/8/layout/vList4"/>
    <dgm:cxn modelId="{5A9D4B28-E6F9-4A2A-B6F2-24E1A002A417}" type="presParOf" srcId="{491373E3-6E48-4187-9B74-093857D35BBF}" destId="{5E33E50F-7006-42C8-B2A5-D8150A132763}" srcOrd="0" destOrd="0" presId="urn:microsoft.com/office/officeart/2005/8/layout/vList4"/>
    <dgm:cxn modelId="{476FFB2E-4A9D-4423-A9E0-805877703BBC}" type="presParOf" srcId="{491373E3-6E48-4187-9B74-093857D35BBF}" destId="{2C64AE6C-FA08-4531-8AD3-3E150FF42B8E}" srcOrd="1" destOrd="0" presId="urn:microsoft.com/office/officeart/2005/8/layout/vList4"/>
    <dgm:cxn modelId="{1B14FDF1-436C-4BA1-BE3C-97D03EC319F5}" type="presParOf" srcId="{491373E3-6E48-4187-9B74-093857D35BBF}" destId="{A05094FD-281B-4587-9EAB-00472B21C1D5}" srcOrd="2" destOrd="0" presId="urn:microsoft.com/office/officeart/2005/8/layout/vList4"/>
    <dgm:cxn modelId="{A91C517B-3AF6-466F-AF54-52D607119177}" type="presParOf" srcId="{7219FAB0-3F40-4961-A3ED-1614F4FBEA72}" destId="{4B06E0F8-3F99-4DA6-88F8-0E215EC365F9}" srcOrd="7" destOrd="0" presId="urn:microsoft.com/office/officeart/2005/8/layout/vList4"/>
    <dgm:cxn modelId="{DFAF6A43-CD58-4C8B-9CA0-96665E902FEB}" type="presParOf" srcId="{7219FAB0-3F40-4961-A3ED-1614F4FBEA72}" destId="{254F46D3-A176-41AC-804D-9C94A3ACB7AB}" srcOrd="8" destOrd="0" presId="urn:microsoft.com/office/officeart/2005/8/layout/vList4"/>
    <dgm:cxn modelId="{03DEEB1E-61E5-47F1-9DC1-C1F3DC0494CD}" type="presParOf" srcId="{254F46D3-A176-41AC-804D-9C94A3ACB7AB}" destId="{E7DA449E-83E4-44E3-9E1A-E1F39F181988}" srcOrd="0" destOrd="0" presId="urn:microsoft.com/office/officeart/2005/8/layout/vList4"/>
    <dgm:cxn modelId="{A845C418-404C-4AD3-81CD-FC46232C082D}" type="presParOf" srcId="{254F46D3-A176-41AC-804D-9C94A3ACB7AB}" destId="{2AEB3319-F84B-48B4-85A6-302493AF5468}" srcOrd="1" destOrd="0" presId="urn:microsoft.com/office/officeart/2005/8/layout/vList4"/>
    <dgm:cxn modelId="{4B354F1B-7FEA-40EA-8A2C-7885F188628E}" type="presParOf" srcId="{254F46D3-A176-41AC-804D-9C94A3ACB7AB}" destId="{4DC14C41-14DD-4F14-BFAC-790507001592}" srcOrd="2"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B82244-EDAA-4EBB-95E1-43150C7C7213}" type="doc">
      <dgm:prSet loTypeId="urn:microsoft.com/office/officeart/2008/layout/PictureStrips" loCatId="list" qsTypeId="urn:microsoft.com/office/officeart/2005/8/quickstyle/simple5" qsCatId="simple" csTypeId="urn:microsoft.com/office/officeart/2005/8/colors/accent1_2" csCatId="accent1" phldr="1"/>
      <dgm:spPr/>
      <dgm:t>
        <a:bodyPr/>
        <a:lstStyle/>
        <a:p>
          <a:endParaRPr kumimoji="1" lang="ja-JP" altLang="en-US"/>
        </a:p>
      </dgm:t>
    </dgm:pt>
    <dgm:pt modelId="{4621A3B5-DC5F-41C0-9205-1DE5FB241DB1}" type="pres">
      <dgm:prSet presAssocID="{5EB82244-EDAA-4EBB-95E1-43150C7C7213}" presName="Name0" presStyleCnt="0">
        <dgm:presLayoutVars>
          <dgm:dir/>
          <dgm:resizeHandles val="exact"/>
        </dgm:presLayoutVars>
      </dgm:prSet>
      <dgm:spPr/>
    </dgm:pt>
  </dgm:ptLst>
  <dgm:cxnLst>
    <dgm:cxn modelId="{7DFBAD92-94AB-45FF-806D-A2825C31D380}" type="presOf" srcId="{5EB82244-EDAA-4EBB-95E1-43150C7C7213}" destId="{4621A3B5-DC5F-41C0-9205-1DE5FB241DB1}" srcOrd="0"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E259BE-FD81-44F8-8AD8-696122467FE8}" type="doc">
      <dgm:prSet loTypeId="urn:microsoft.com/office/officeart/2005/8/layout/hList9" loCatId="list" qsTypeId="urn:microsoft.com/office/officeart/2005/8/quickstyle/simple1" qsCatId="simple" csTypeId="urn:microsoft.com/office/officeart/2005/8/colors/accent1_2" csCatId="accent1" phldr="0"/>
      <dgm:spPr/>
      <dgm:t>
        <a:bodyPr/>
        <a:p>
          <a:endParaRPr kumimoji="1" lang="ja-JP" altLang="en-US"/>
        </a:p>
      </dgm:t>
    </dgm:pt>
    <dgm:pt modelId="{73F0E6AA-1B12-4917-A5B9-27714EB21A6F}" type="pres">
      <dgm:prSet presAssocID="{70E259BE-FD81-44F8-8AD8-696122467FE8}" presName="list" presStyleCnt="0">
        <dgm:presLayoutVars>
          <dgm:dir/>
          <dgm:animLvl val="lvl"/>
        </dgm:presLayoutVars>
      </dgm:prSet>
      <dgm:spPr/>
    </dgm:pt>
  </dgm:ptLst>
  <dgm:cxnLst>
    <dgm:cxn modelId="{6F23EC5C-8245-49B0-A6E8-DE0D1E4A0311}" type="presOf" srcId="{70E259BE-FD81-44F8-8AD8-696122467FE8}" destId="{73F0E6AA-1B12-4917-A5B9-27714EB21A6F}" srcOrd="0" destOrd="0" presId="urn:microsoft.com/office/officeart/2005/8/layout/hList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2E1B05-A433-4A8A-BEC6-C26CA581BA3F}" type="doc">
      <dgm:prSet loTypeId="picture" loCatId="picture" qsTypeId="urn:microsoft.com/office/officeart/2005/8/quickstyle/simple1" qsCatId="simple" csTypeId="urn:microsoft.com/office/officeart/2005/8/colors/accent1_2" csCatId="accent1" phldr="0"/>
      <dgm:spPr/>
      <dgm:t>
        <a:bodyPr/>
        <a:p>
          <a:endParaRPr kumimoji="1" lang="ja-JP" altLang="en-US"/>
        </a:p>
      </dgm:t>
    </dgm:pt>
    <dgm:pt modelId="{E08F8977-F0A6-412F-90EC-ECC75A9B6398}">
      <dgm:prSet/>
      <dgm:spPr/>
      <dgm:t>
        <a:bodyPr/>
        <a:p>
          <a:endParaRPr kumimoji="1" lang="ja-JP" altLang="en-US"/>
        </a:p>
      </dgm:t>
    </dgm:pt>
    <dgm:pt modelId="{EB59C36A-EFE3-4342-B02D-3BED42E6A5C5}" cxnId="{272D480F-3E13-4FC5-AF48-408E29EABBCC}" type="parTrans">
      <dgm:prSet/>
      <dgm:spPr/>
      <dgm:t>
        <a:bodyPr/>
        <a:p>
          <a:endParaRPr kumimoji="1" lang="ja-JP" altLang="en-US"/>
        </a:p>
      </dgm:t>
    </dgm:pt>
    <dgm:pt modelId="{4AEB8F5D-1FD5-48A7-A59C-8582F97B6E78}" cxnId="{272D480F-3E13-4FC5-AF48-408E29EABBCC}" type="sibTrans">
      <dgm:prSet/>
      <dgm:spPr>
        <a:blipFill>
          <a:blip xmlns:r="http://schemas.openxmlformats.org/officeDocument/2006/relationships" r:embed="rId1"/>
          <a:stretch>
            <a:fillRect/>
          </a:stretch>
        </a:blipFill>
      </dgm:spPr>
      <dgm:t>
        <a:bodyPr/>
        <a:p>
          <a:endParaRPr kumimoji="1" lang="ja-JP" altLang="en-US"/>
        </a:p>
      </dgm:t>
    </dgm:pt>
    <dgm:pt modelId="{879B1185-9683-4695-93B2-6716EF12E140}">
      <dgm:prSet phldrT="[テキスト]" phldr="0" custT="0"/>
      <dgm:spPr/>
      <dgm:t>
        <a:bodyPr vert="horz" wrap="square"/>
        <a:p>
          <a:pPr>
            <a:lnSpc>
              <a:spcPct val="100000"/>
            </a:lnSpc>
            <a:spcBef>
              <a:spcPct val="0"/>
            </a:spcBef>
            <a:spcAft>
              <a:spcPct val="35000"/>
            </a:spcAft>
          </a:pPr>
          <a:r>
            <a:rPr kumimoji="1" lang="en-US" altLang="ja-JP"/>
            <a:t/>
          </a:r>
          <a:endParaRPr kumimoji="1" lang="en-US" altLang="ja-JP"/>
        </a:p>
      </dgm:t>
    </dgm:pt>
    <dgm:pt modelId="{B546EA40-B773-483A-8E29-1E7EDFE22C65}" cxnId="{D9015292-3CE5-4324-9918-55C343AFB26F}" type="parTrans">
      <dgm:prSet/>
      <dgm:spPr/>
      <dgm:t>
        <a:bodyPr/>
        <a:p>
          <a:endParaRPr kumimoji="1" lang="ja-JP" altLang="en-US"/>
        </a:p>
      </dgm:t>
    </dgm:pt>
    <dgm:pt modelId="{585BCC85-38C7-4F30-AF67-8C37E1CDDD33}" cxnId="{D9015292-3CE5-4324-9918-55C343AFB26F}" type="sibTrans">
      <dgm:prSet/>
      <dgm:spPr>
        <a:blipFill>
          <a:blip xmlns:r="http://schemas.openxmlformats.org/officeDocument/2006/relationships" r:embed="rId2"/>
          <a:stretch>
            <a:fillRect/>
          </a:stretch>
        </a:blipFill>
      </dgm:spPr>
      <dgm:t>
        <a:bodyPr/>
        <a:p>
          <a:endParaRPr kumimoji="1" lang="ja-JP" altLang="en-US"/>
        </a:p>
      </dgm:t>
    </dgm:pt>
    <dgm:pt modelId="{90767467-ED31-4CC2-A0CE-56051A4DEBFA}">
      <dgm:prSet phldrT="[テキスト]" phldr="0" custT="0"/>
      <dgm:spPr/>
      <dgm:t>
        <a:bodyPr vert="horz" wrap="square"/>
        <a:p>
          <a:pPr>
            <a:lnSpc>
              <a:spcPct val="100000"/>
            </a:lnSpc>
            <a:spcBef>
              <a:spcPct val="0"/>
            </a:spcBef>
            <a:spcAft>
              <a:spcPct val="35000"/>
            </a:spcAft>
          </a:pPr>
          <a:r>
            <a:rPr kumimoji="1" lang="ja-JP" altLang="en-US"/>
            <a:t/>
          </a:r>
          <a:endParaRPr kumimoji="1" lang="ja-JP" altLang="en-US"/>
        </a:p>
        <a:p>
          <a:pPr>
            <a:lnSpc>
              <a:spcPct val="100000"/>
            </a:lnSpc>
            <a:spcBef>
              <a:spcPct val="0"/>
            </a:spcBef>
            <a:spcAft>
              <a:spcPct val="35000"/>
            </a:spcAft>
          </a:pPr>
          <a:r>
            <a:rPr kumimoji="1" lang="ja-JP" altLang="en-US"/>
            <a:t/>
          </a:r>
          <a:endParaRPr kumimoji="1" lang="ja-JP" altLang="en-US"/>
        </a:p>
      </dgm:t>
    </dgm:pt>
    <dgm:pt modelId="{B6362192-BDE7-457A-B24C-B9D9FE898A4F}" cxnId="{49FD392D-3920-4BA6-8ED5-4386D4FAB7B2}" type="parTrans">
      <dgm:prSet/>
      <dgm:spPr/>
      <dgm:t>
        <a:bodyPr/>
        <a:p>
          <a:endParaRPr kumimoji="1" lang="ja-JP" altLang="en-US"/>
        </a:p>
      </dgm:t>
    </dgm:pt>
    <dgm:pt modelId="{459AEE8D-C45A-4922-B0CA-2F3BCC2D4847}" cxnId="{49FD392D-3920-4BA6-8ED5-4386D4FAB7B2}" type="sibTrans">
      <dgm:prSet/>
      <dgm:spPr>
        <a:blipFill>
          <a:blip xmlns:r="http://schemas.openxmlformats.org/officeDocument/2006/relationships" r:embed="rId3"/>
          <a:stretch>
            <a:fillRect/>
          </a:stretch>
        </a:blipFill>
      </dgm:spPr>
      <dgm:t>
        <a:bodyPr/>
        <a:p>
          <a:endParaRPr kumimoji="1" lang="ja-JP" altLang="en-US"/>
        </a:p>
      </dgm:t>
    </dgm:pt>
    <dgm:pt modelId="{75E2DA08-BAD0-46BD-A36B-113B87ADCE7C}">
      <dgm:prSet phldrT="[テキスト]" phldr="0" custT="0"/>
      <dgm:spPr/>
      <dgm:t>
        <a:bodyPr vert="horz" wrap="square"/>
        <a:p>
          <a:pPr>
            <a:lnSpc>
              <a:spcPct val="100000"/>
            </a:lnSpc>
            <a:spcBef>
              <a:spcPct val="0"/>
            </a:spcBef>
            <a:spcAft>
              <a:spcPct val="35000"/>
            </a:spcAft>
          </a:pPr>
          <a:r>
            <a:rPr kumimoji="1" lang="ja-JP" altLang="en-US"/>
            <a:t/>
          </a:r>
          <a:endParaRPr kumimoji="1" lang="ja-JP" altLang="en-US"/>
        </a:p>
      </dgm:t>
    </dgm:pt>
    <dgm:pt modelId="{6A979B59-5306-4B5A-853C-C757F5403E22}" cxnId="{5215279D-9039-40C8-99B4-839E9000A812}" type="parTrans">
      <dgm:prSet/>
      <dgm:spPr/>
      <dgm:t>
        <a:bodyPr/>
        <a:p>
          <a:endParaRPr kumimoji="1" lang="ja-JP" altLang="en-US"/>
        </a:p>
      </dgm:t>
    </dgm:pt>
    <dgm:pt modelId="{C704BE69-8972-4A5A-B6B9-564F14936F03}" cxnId="{5215279D-9039-40C8-99B4-839E9000A812}" type="sibTrans">
      <dgm:prSet/>
      <dgm:spPr>
        <a:blipFill>
          <a:blip xmlns:r="http://schemas.openxmlformats.org/officeDocument/2006/relationships" r:embed="rId4"/>
          <a:stretch>
            <a:fillRect/>
          </a:stretch>
        </a:blipFill>
      </dgm:spPr>
      <dgm:t>
        <a:bodyPr/>
        <a:p>
          <a:endParaRPr kumimoji="1" lang="ja-JP" altLang="en-US"/>
        </a:p>
      </dgm:t>
    </dgm:pt>
    <dgm:pt modelId="{E3C6BF26-7738-4AF0-A4C0-FDF431D58587}" type="pres">
      <dgm:prSet presAssocID="{DC2E1B05-A433-4A8A-BEC6-C26CA581BA3F}" presName="Name0" presStyleCnt="0">
        <dgm:presLayoutVars>
          <dgm:chMax val="7"/>
          <dgm:chPref val="7"/>
          <dgm:dir/>
        </dgm:presLayoutVars>
      </dgm:prSet>
      <dgm:spPr/>
    </dgm:pt>
    <dgm:pt modelId="{8ED33D84-653C-4C11-8FAA-94A539BE0B4B}" type="pres">
      <dgm:prSet presAssocID="{DC2E1B05-A433-4A8A-BEC6-C26CA581BA3F}" presName="Name1" presStyleCnt="0"/>
      <dgm:spPr/>
    </dgm:pt>
    <dgm:pt modelId="{2DF7A7F3-6C30-4264-B775-2ED4EC9759E9}" type="pres">
      <dgm:prSet presAssocID="{4AEB8F5D-1FD5-48A7-A59C-8582F97B6E78}" presName="picture_1" presStyleCnt="0"/>
      <dgm:spPr/>
    </dgm:pt>
    <dgm:pt modelId="{78013E1A-B1FF-4CC1-B492-ED048BC83FC5}" type="pres">
      <dgm:prSet presAssocID="{4AEB8F5D-1FD5-48A7-A59C-8582F97B6E78}" presName="pictureRepeatNode" presStyleLbl="alignImgPlace1" presStyleIdx="0" presStyleCnt="4"/>
      <dgm:spPr/>
    </dgm:pt>
    <dgm:pt modelId="{179ACD0B-581A-4878-AD71-3CCE975CAC9B}" type="pres">
      <dgm:prSet presAssocID="{E08F8977-F0A6-412F-90EC-ECC75A9B6398}" presName="text_1" presStyleCnt="0">
        <dgm:presLayoutVars>
          <dgm:bulletEnabled val="1"/>
        </dgm:presLayoutVars>
      </dgm:prSet>
      <dgm:spPr/>
    </dgm:pt>
    <dgm:pt modelId="{B4363EA5-C51C-4EBB-A179-ECE1560E0571}" type="pres">
      <dgm:prSet presAssocID="{585BCC85-38C7-4F30-AF67-8C37E1CDDD33}" presName="picture_2" presStyleCnt="0"/>
      <dgm:spPr/>
    </dgm:pt>
    <dgm:pt modelId="{8DB0056C-C339-47CC-9CFF-86C3A41FBD08}" type="pres">
      <dgm:prSet presAssocID="{585BCC85-38C7-4F30-AF67-8C37E1CDDD33}" presName="pictureRepeatNode" presStyleLbl="alignImgPlace1" presStyleIdx="1" presStyleCnt="4"/>
      <dgm:spPr/>
    </dgm:pt>
    <dgm:pt modelId="{7B3CBF39-D095-4D9E-9094-4EBEE2A07BFB}" type="pres">
      <dgm:prSet presAssocID="{879B1185-9683-4695-93B2-6716EF12E140}" presName="line_2" presStyleLbl="parChTrans1D1" presStyleIdx="0" presStyleCnt="3"/>
      <dgm:spPr/>
    </dgm:pt>
    <dgm:pt modelId="{EEAAD124-DFAC-4365-B318-72DCC514C839}" type="pres">
      <dgm:prSet presAssocID="{879B1185-9683-4695-93B2-6716EF12E140}" presName="textparent_2" presStyleCnt="0"/>
      <dgm:spPr/>
    </dgm:pt>
    <dgm:pt modelId="{C53883D4-E69F-44FF-9B2A-A9B9EDEB6B2A}" type="pres">
      <dgm:prSet presAssocID="{879B1185-9683-4695-93B2-6716EF12E140}" presName="text_2" presStyleLbl="revTx" presStyleIdx="0" presStyleCnt="3">
        <dgm:presLayoutVars>
          <dgm:bulletEnabled val="1"/>
        </dgm:presLayoutVars>
      </dgm:prSet>
      <dgm:spPr/>
    </dgm:pt>
    <dgm:pt modelId="{5AFBE764-9770-4105-841D-2998555C1C0F}" type="pres">
      <dgm:prSet presAssocID="{459AEE8D-C45A-4922-B0CA-2F3BCC2D4847}" presName="picture_3" presStyleCnt="0"/>
      <dgm:spPr/>
    </dgm:pt>
    <dgm:pt modelId="{04EDDF9E-8538-4F60-B105-999E577997E6}" type="pres">
      <dgm:prSet presAssocID="{459AEE8D-C45A-4922-B0CA-2F3BCC2D4847}" presName="pictureRepeatNode" presStyleLbl="alignImgPlace1" presStyleIdx="2" presStyleCnt="4"/>
      <dgm:spPr/>
    </dgm:pt>
    <dgm:pt modelId="{F1FD4A3E-1879-4317-B8A4-69BD40CD4BE2}" type="pres">
      <dgm:prSet presAssocID="{90767467-ED31-4CC2-A0CE-56051A4DEBFA}" presName="line_3" presStyleLbl="parChTrans1D1" presStyleIdx="1" presStyleCnt="3"/>
      <dgm:spPr/>
    </dgm:pt>
    <dgm:pt modelId="{1EBEDBFE-BEBA-4E75-A71F-C03F5D5E2DF5}" type="pres">
      <dgm:prSet presAssocID="{90767467-ED31-4CC2-A0CE-56051A4DEBFA}" presName="textparent_3" presStyleCnt="0"/>
      <dgm:spPr/>
    </dgm:pt>
    <dgm:pt modelId="{1B564737-61B5-45F6-91F4-BB60D161BB76}" type="pres">
      <dgm:prSet presAssocID="{90767467-ED31-4CC2-A0CE-56051A4DEBFA}" presName="text_3" presStyleLbl="revTx" presStyleIdx="1" presStyleCnt="3">
        <dgm:presLayoutVars>
          <dgm:bulletEnabled val="1"/>
        </dgm:presLayoutVars>
      </dgm:prSet>
      <dgm:spPr/>
    </dgm:pt>
    <dgm:pt modelId="{58B9CA0D-D2CC-43CB-BE11-366DE6A80F2D}" type="pres">
      <dgm:prSet presAssocID="{C704BE69-8972-4A5A-B6B9-564F14936F03}" presName="picture_4" presStyleCnt="0"/>
      <dgm:spPr/>
    </dgm:pt>
    <dgm:pt modelId="{DD5C1974-B5DD-4006-A85C-43B385F5ACCA}" type="pres">
      <dgm:prSet presAssocID="{C704BE69-8972-4A5A-B6B9-564F14936F03}" presName="pictureRepeatNode" presStyleLbl="alignImgPlace1" presStyleIdx="3" presStyleCnt="4"/>
      <dgm:spPr/>
    </dgm:pt>
    <dgm:pt modelId="{5EF3D988-302A-453D-ACE7-B5BABB5F318F}" type="pres">
      <dgm:prSet presAssocID="{75E2DA08-BAD0-46BD-A36B-113B87ADCE7C}" presName="line_4" presStyleLbl="parChTrans1D1" presStyleIdx="2" presStyleCnt="3"/>
      <dgm:spPr/>
    </dgm:pt>
    <dgm:pt modelId="{040A365E-F56E-430E-BA83-836FC95E72C9}" type="pres">
      <dgm:prSet presAssocID="{75E2DA08-BAD0-46BD-A36B-113B87ADCE7C}" presName="textparent_4" presStyleCnt="0"/>
      <dgm:spPr/>
    </dgm:pt>
    <dgm:pt modelId="{1D6DF399-67BE-4720-BA1B-8135F798E6C4}" type="pres">
      <dgm:prSet presAssocID="{75E2DA08-BAD0-46BD-A36B-113B87ADCE7C}" presName="text_4" presStyleLbl="revTx" presStyleIdx="2" presStyleCnt="3">
        <dgm:presLayoutVars>
          <dgm:bulletEnabled val="1"/>
        </dgm:presLayoutVars>
      </dgm:prSet>
      <dgm:spPr/>
    </dgm:pt>
  </dgm:ptLst>
  <dgm:cxnLst>
    <dgm:cxn modelId="{272D480F-3E13-4FC5-AF48-408E29EABBCC}" srcId="{DC2E1B05-A433-4A8A-BEC6-C26CA581BA3F}" destId="{E08F8977-F0A6-412F-90EC-ECC75A9B6398}" srcOrd="0" destOrd="0" parTransId="{EB59C36A-EFE3-4342-B02D-3BED42E6A5C5}" sibTransId="{4AEB8F5D-1FD5-48A7-A59C-8582F97B6E78}"/>
    <dgm:cxn modelId="{D9015292-3CE5-4324-9918-55C343AFB26F}" srcId="{DC2E1B05-A433-4A8A-BEC6-C26CA581BA3F}" destId="{879B1185-9683-4695-93B2-6716EF12E140}" srcOrd="1" destOrd="0" parTransId="{B546EA40-B773-483A-8E29-1E7EDFE22C65}" sibTransId="{585BCC85-38C7-4F30-AF67-8C37E1CDDD33}"/>
    <dgm:cxn modelId="{49FD392D-3920-4BA6-8ED5-4386D4FAB7B2}" srcId="{DC2E1B05-A433-4A8A-BEC6-C26CA581BA3F}" destId="{90767467-ED31-4CC2-A0CE-56051A4DEBFA}" srcOrd="2" destOrd="0" parTransId="{B6362192-BDE7-457A-B24C-B9D9FE898A4F}" sibTransId="{459AEE8D-C45A-4922-B0CA-2F3BCC2D4847}"/>
    <dgm:cxn modelId="{5215279D-9039-40C8-99B4-839E9000A812}" srcId="{DC2E1B05-A433-4A8A-BEC6-C26CA581BA3F}" destId="{75E2DA08-BAD0-46BD-A36B-113B87ADCE7C}" srcOrd="3" destOrd="0" parTransId="{6A979B59-5306-4B5A-853C-C757F5403E22}" sibTransId="{C704BE69-8972-4A5A-B6B9-564F14936F03}"/>
    <dgm:cxn modelId="{93DBF65F-CD44-4006-AF49-1C1160EABECF}" type="presOf" srcId="{DC2E1B05-A433-4A8A-BEC6-C26CA581BA3F}" destId="{E3C6BF26-7738-4AF0-A4C0-FDF431D58587}" srcOrd="0" destOrd="0" presId="urn:microsoft.com/office/officeart/2008/layout/CircularPictureCallout"/>
    <dgm:cxn modelId="{E49158B6-DC95-43E7-82B7-B7645F59FFFA}" type="presParOf" srcId="{E3C6BF26-7738-4AF0-A4C0-FDF431D58587}" destId="{8ED33D84-653C-4C11-8FAA-94A539BE0B4B}" srcOrd="0" destOrd="0" presId="urn:microsoft.com/office/officeart/2008/layout/CircularPictureCallout"/>
    <dgm:cxn modelId="{9C97A16D-262C-4776-A24E-F4FA9FDB3CF5}" type="presParOf" srcId="{8ED33D84-653C-4C11-8FAA-94A539BE0B4B}" destId="{2DF7A7F3-6C30-4264-B775-2ED4EC9759E9}" srcOrd="0" destOrd="0" presId="urn:microsoft.com/office/officeart/2008/layout/CircularPictureCallout"/>
    <dgm:cxn modelId="{F3E03298-4780-45A4-A3F8-6C3E3D7EFAF7}" type="presParOf" srcId="{2DF7A7F3-6C30-4264-B775-2ED4EC9759E9}" destId="{78013E1A-B1FF-4CC1-B492-ED048BC83FC5}" srcOrd="0" destOrd="0" presId="urn:microsoft.com/office/officeart/2008/layout/CircularPictureCallout"/>
    <dgm:cxn modelId="{3C73C2A1-6448-4586-A7CD-B508F9541968}" type="presOf" srcId="{4AEB8F5D-1FD5-48A7-A59C-8582F97B6E78}" destId="{78013E1A-B1FF-4CC1-B492-ED048BC83FC5}" srcOrd="0" destOrd="0" presId="urn:microsoft.com/office/officeart/2008/layout/CircularPictureCallout"/>
    <dgm:cxn modelId="{C3D0E558-2488-4359-AA99-9B5D54E978FF}" type="presParOf" srcId="{8ED33D84-653C-4C11-8FAA-94A539BE0B4B}" destId="{179ACD0B-581A-4878-AD71-3CCE975CAC9B}" srcOrd="1" destOrd="0" presId="urn:microsoft.com/office/officeart/2008/layout/CircularPictureCallout"/>
    <dgm:cxn modelId="{8DB7979B-F989-4E84-8E3E-14C54865D23B}" type="presOf" srcId="{E08F8977-F0A6-412F-90EC-ECC75A9B6398}" destId="{179ACD0B-581A-4878-AD71-3CCE975CAC9B}" srcOrd="1" destOrd="0" presId="urn:microsoft.com/office/officeart/2008/layout/CircularPictureCallout"/>
    <dgm:cxn modelId="{D6AC7CA9-836B-4863-9E69-49CCE0A7F9EB}" type="presParOf" srcId="{8ED33D84-653C-4C11-8FAA-94A539BE0B4B}" destId="{B4363EA5-C51C-4EBB-A179-ECE1560E0571}" srcOrd="2" destOrd="0" presId="urn:microsoft.com/office/officeart/2008/layout/CircularPictureCallout"/>
    <dgm:cxn modelId="{ABAABA3B-67F2-4CC7-926F-DA33D81B45F3}" type="presParOf" srcId="{B4363EA5-C51C-4EBB-A179-ECE1560E0571}" destId="{8DB0056C-C339-47CC-9CFF-86C3A41FBD08}" srcOrd="0" destOrd="2" presId="urn:microsoft.com/office/officeart/2008/layout/CircularPictureCallout"/>
    <dgm:cxn modelId="{F055E1CA-633E-4151-B55B-B6C7FD975F86}" type="presOf" srcId="{585BCC85-38C7-4F30-AF67-8C37E1CDDD33}" destId="{8DB0056C-C339-47CC-9CFF-86C3A41FBD08}" srcOrd="0" destOrd="0" presId="urn:microsoft.com/office/officeart/2008/layout/CircularPictureCallout"/>
    <dgm:cxn modelId="{4B26E1C9-90C2-4B23-9DD2-8AE8E75AFB95}" type="presParOf" srcId="{8ED33D84-653C-4C11-8FAA-94A539BE0B4B}" destId="{7B3CBF39-D095-4D9E-9094-4EBEE2A07BFB}" srcOrd="3" destOrd="0" presId="urn:microsoft.com/office/officeart/2008/layout/CircularPictureCallout"/>
    <dgm:cxn modelId="{CD18C286-ABD8-49C5-9D14-DA97BD29617F}" type="presParOf" srcId="{8ED33D84-653C-4C11-8FAA-94A539BE0B4B}" destId="{EEAAD124-DFAC-4365-B318-72DCC514C839}" srcOrd="4" destOrd="0" presId="urn:microsoft.com/office/officeart/2008/layout/CircularPictureCallout"/>
    <dgm:cxn modelId="{78EF9AC2-4795-4530-A03B-C03E524F5CF3}" type="presParOf" srcId="{EEAAD124-DFAC-4365-B318-72DCC514C839}" destId="{C53883D4-E69F-44FF-9B2A-A9B9EDEB6B2A}" srcOrd="0" destOrd="4" presId="urn:microsoft.com/office/officeart/2008/layout/CircularPictureCallout"/>
    <dgm:cxn modelId="{576EED90-47B9-493F-9159-8AC653243234}" type="presOf" srcId="{879B1185-9683-4695-93B2-6716EF12E140}" destId="{C53883D4-E69F-44FF-9B2A-A9B9EDEB6B2A}" srcOrd="0" destOrd="0" presId="urn:microsoft.com/office/officeart/2008/layout/CircularPictureCallout"/>
    <dgm:cxn modelId="{B454E9F5-507A-4F80-8B92-4C1EBED255EF}" type="presParOf" srcId="{8ED33D84-653C-4C11-8FAA-94A539BE0B4B}" destId="{5AFBE764-9770-4105-841D-2998555C1C0F}" srcOrd="5" destOrd="0" presId="urn:microsoft.com/office/officeart/2008/layout/CircularPictureCallout"/>
    <dgm:cxn modelId="{391C1C4E-E55F-4DD7-B54D-A0785DCFFE3F}" type="presParOf" srcId="{5AFBE764-9770-4105-841D-2998555C1C0F}" destId="{04EDDF9E-8538-4F60-B105-999E577997E6}" srcOrd="0" destOrd="5" presId="urn:microsoft.com/office/officeart/2008/layout/CircularPictureCallout"/>
    <dgm:cxn modelId="{FBB8C279-20E1-4322-BF4A-71A498C0477E}" type="presOf" srcId="{459AEE8D-C45A-4922-B0CA-2F3BCC2D4847}" destId="{04EDDF9E-8538-4F60-B105-999E577997E6}" srcOrd="0" destOrd="0" presId="urn:microsoft.com/office/officeart/2008/layout/CircularPictureCallout"/>
    <dgm:cxn modelId="{7A61AA1F-3E7F-46AB-BAAB-398B9A87B727}" type="presParOf" srcId="{8ED33D84-653C-4C11-8FAA-94A539BE0B4B}" destId="{F1FD4A3E-1879-4317-B8A4-69BD40CD4BE2}" srcOrd="6" destOrd="0" presId="urn:microsoft.com/office/officeart/2008/layout/CircularPictureCallout"/>
    <dgm:cxn modelId="{9B8DB354-0E6C-44F0-AC98-BFC5E68931EC}" type="presParOf" srcId="{8ED33D84-653C-4C11-8FAA-94A539BE0B4B}" destId="{1EBEDBFE-BEBA-4E75-A71F-C03F5D5E2DF5}" srcOrd="7" destOrd="0" presId="urn:microsoft.com/office/officeart/2008/layout/CircularPictureCallout"/>
    <dgm:cxn modelId="{6F547CA5-38B5-44B7-8321-F97908AAF3B1}" type="presParOf" srcId="{1EBEDBFE-BEBA-4E75-A71F-C03F5D5E2DF5}" destId="{1B564737-61B5-45F6-91F4-BB60D161BB76}" srcOrd="0" destOrd="7" presId="urn:microsoft.com/office/officeart/2008/layout/CircularPictureCallout"/>
    <dgm:cxn modelId="{7F72BF91-9D6C-4449-B2BC-D808E0BA16CC}" type="presOf" srcId="{90767467-ED31-4CC2-A0CE-56051A4DEBFA}" destId="{1B564737-61B5-45F6-91F4-BB60D161BB76}" srcOrd="0" destOrd="0" presId="urn:microsoft.com/office/officeart/2008/layout/CircularPictureCallout"/>
    <dgm:cxn modelId="{BAEBA07D-7635-4626-8A1C-5348AFD75EAA}" type="presParOf" srcId="{8ED33D84-653C-4C11-8FAA-94A539BE0B4B}" destId="{58B9CA0D-D2CC-43CB-BE11-366DE6A80F2D}" srcOrd="8" destOrd="0" presId="urn:microsoft.com/office/officeart/2008/layout/CircularPictureCallout"/>
    <dgm:cxn modelId="{634C3B15-F581-447E-B416-70A992C5CCA6}" type="presParOf" srcId="{58B9CA0D-D2CC-43CB-BE11-366DE6A80F2D}" destId="{DD5C1974-B5DD-4006-A85C-43B385F5ACCA}" srcOrd="0" destOrd="8" presId="urn:microsoft.com/office/officeart/2008/layout/CircularPictureCallout"/>
    <dgm:cxn modelId="{7EAA34DF-A7E4-469F-8118-037A14743734}" type="presOf" srcId="{C704BE69-8972-4A5A-B6B9-564F14936F03}" destId="{DD5C1974-B5DD-4006-A85C-43B385F5ACCA}" srcOrd="0" destOrd="0" presId="urn:microsoft.com/office/officeart/2008/layout/CircularPictureCallout"/>
    <dgm:cxn modelId="{8F4EA9D2-2E36-4983-A0C0-F94866A840D5}" type="presParOf" srcId="{8ED33D84-653C-4C11-8FAA-94A539BE0B4B}" destId="{5EF3D988-302A-453D-ACE7-B5BABB5F318F}" srcOrd="9" destOrd="0" presId="urn:microsoft.com/office/officeart/2008/layout/CircularPictureCallout"/>
    <dgm:cxn modelId="{24C2BB7C-F628-4916-8D5F-928883DAAE13}" type="presParOf" srcId="{8ED33D84-653C-4C11-8FAA-94A539BE0B4B}" destId="{040A365E-F56E-430E-BA83-836FC95E72C9}" srcOrd="10" destOrd="0" presId="urn:microsoft.com/office/officeart/2008/layout/CircularPictureCallout"/>
    <dgm:cxn modelId="{BFB502DB-5318-4CCF-8FE8-92B6569512D9}" type="presParOf" srcId="{040A365E-F56E-430E-BA83-836FC95E72C9}" destId="{1D6DF399-67BE-4720-BA1B-8135F798E6C4}" srcOrd="0" destOrd="10" presId="urn:microsoft.com/office/officeart/2008/layout/CircularPictureCallout"/>
    <dgm:cxn modelId="{8E10F173-C32E-4173-AB5A-22737DF7BC37}" type="presOf" srcId="{75E2DA08-BAD0-46BD-A36B-113B87ADCE7C}" destId="{1D6DF399-67BE-4720-BA1B-8135F798E6C4}" srcOrd="0" destOrd="0" presId="urn:microsoft.com/office/officeart/2008/layout/CircularPictureCallou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0EE499-D129-484D-B5C0-D0F3AC30E8B1}" type="doc">
      <dgm:prSet loTypeId="list" loCatId="list" qsTypeId="urn:microsoft.com/office/officeart/2005/8/quickstyle/simple1" qsCatId="simple" csTypeId="urn:microsoft.com/office/officeart/2005/8/colors/accent1_2" csCatId="accent1" phldr="0"/>
      <dgm:spPr/>
    </dgm:pt>
    <dgm:pt modelId="{BEB4A0DE-FB16-4C4F-8DEA-03570694B93A}">
      <dgm:prSet phldrT="[テキスト]" phldr="0" custT="0"/>
      <dgm:spPr/>
      <dgm:t>
        <a:bodyPr vert="horz" wrap="square"/>
        <a:p>
          <a:pPr>
            <a:lnSpc>
              <a:spcPct val="100000"/>
            </a:lnSpc>
            <a:spcBef>
              <a:spcPct val="0"/>
            </a:spcBef>
            <a:spcAft>
              <a:spcPct val="35000"/>
            </a:spcAft>
          </a:pPr>
          <a:r>
            <a:rPr kumimoji="1" lang="ja-JP" altLang="en-US"/>
            <a:t>ガラス</a:t>
          </a:r>
          <a:r>
            <a:rPr kumimoji="1" lang="ja-JP" altLang="en-US"/>
            <a:t>・</a:t>
          </a:r>
          <a:r>
            <a:rPr kumimoji="1" lang="ja-JP" altLang="en-US"/>
            <a:t>瓶</a:t>
          </a:r>
          <a:r>
            <a:rPr kumimoji="1" lang="ja-JP" altLang="en-US"/>
            <a:t/>
          </a:r>
          <a:endParaRPr kumimoji="1" lang="ja-JP" altLang="en-US"/>
        </a:p>
      </dgm:t>
    </dgm:pt>
    <dgm:pt modelId="{A1CD0B47-03FC-4535-A972-2673574CE2F3}" cxnId="{8D537E77-A555-4369-86FF-8E8DFA424A2A}" type="parTrans">
      <dgm:prSet/>
      <dgm:spPr/>
    </dgm:pt>
    <dgm:pt modelId="{66283CB7-69B8-41D5-A569-950515985F71}" cxnId="{8D537E77-A555-4369-86FF-8E8DFA424A2A}" type="sibTrans">
      <dgm:prSet/>
      <dgm:spPr/>
    </dgm:pt>
    <dgm:pt modelId="{11A5EA0A-517A-463B-9BA8-5EB54D7D10F8}">
      <dgm:prSet phldrT="[テキスト]" phldr="0" custT="0"/>
      <dgm:spPr/>
      <dgm:t>
        <a:bodyPr vert="horz" wrap="square"/>
        <a:p>
          <a:pPr>
            <a:lnSpc>
              <a:spcPct val="100000"/>
            </a:lnSpc>
            <a:spcBef>
              <a:spcPct val="0"/>
            </a:spcBef>
            <a:spcAft>
              <a:spcPct val="35000"/>
            </a:spcAft>
          </a:pPr>
          <a:r>
            <a:rPr kumimoji="1" lang="ja-JP" altLang="en-US"/>
            <a:t>古紙</a:t>
          </a:r>
          <a:r>
            <a:rPr kumimoji="1" lang="ja-JP" altLang="en-US"/>
            <a:t>・</a:t>
          </a:r>
          <a:r>
            <a:rPr kumimoji="1" lang="ja-JP" altLang="en-US"/>
            <a:t>ダンボー</a:t>
          </a:r>
          <a:r>
            <a:rPr kumimoji="1" lang="ja-JP" altLang="en-US"/>
            <a:t>ル</a:t>
          </a:r>
          <a:r>
            <a:rPr kumimoji="1" lang="ja-JP" altLang="en-US"/>
            <a:t/>
          </a:r>
          <a:endParaRPr kumimoji="1" lang="ja-JP" altLang="en-US"/>
        </a:p>
      </dgm:t>
    </dgm:pt>
    <dgm:pt modelId="{E2B15CF1-464F-45CC-BFE4-6F0AA417C19E}" cxnId="{F08F069B-1F4E-4C90-AFB5-FF42D8FF9B0D}" type="parTrans">
      <dgm:prSet/>
      <dgm:spPr/>
    </dgm:pt>
    <dgm:pt modelId="{4EA87785-B7B3-4F48-BB13-D91C5DEA8DC1}" cxnId="{F08F069B-1F4E-4C90-AFB5-FF42D8FF9B0D}" type="sibTrans">
      <dgm:prSet/>
      <dgm:spPr/>
    </dgm:pt>
    <dgm:pt modelId="{25EF8B53-4C57-43A4-9FE1-40C318A0AD88}">
      <dgm:prSet phldrT="[テキスト]" phldr="0" custT="0"/>
      <dgm:spPr/>
      <dgm:t>
        <a:bodyPr vert="horz" wrap="square"/>
        <a:p>
          <a:pPr>
            <a:lnSpc>
              <a:spcPct val="100000"/>
            </a:lnSpc>
            <a:spcBef>
              <a:spcPct val="0"/>
            </a:spcBef>
            <a:spcAft>
              <a:spcPct val="35000"/>
            </a:spcAft>
          </a:pPr>
          <a:r>
            <a:rPr kumimoji="1" lang="ja-JP" altLang="en-US"/>
            <a:t>発砲</a:t>
          </a:r>
          <a:r>
            <a:rPr kumimoji="1" lang="ja-JP" altLang="en-US"/>
            <a:t>スチロール</a:t>
          </a:r>
          <a:r>
            <a:rPr kumimoji="1" lang="ja-JP" altLang="en-US"/>
            <a:t/>
          </a:r>
          <a:endParaRPr kumimoji="1" lang="ja-JP" altLang="en-US"/>
        </a:p>
      </dgm:t>
    </dgm:pt>
    <dgm:pt modelId="{62CE1C4C-AE05-4247-9728-BCA5F5CA780A}" cxnId="{46FC2B48-165A-425D-AEF7-D139883DF6C4}" type="parTrans">
      <dgm:prSet/>
      <dgm:spPr/>
    </dgm:pt>
    <dgm:pt modelId="{F463D266-32E5-414A-9781-DA46FFE60955}" cxnId="{46FC2B48-165A-425D-AEF7-D139883DF6C4}" type="sibTrans">
      <dgm:prSet/>
      <dgm:spPr/>
    </dgm:pt>
    <dgm:pt modelId="{717C1EB7-D0D8-4F6B-83E5-3802B35ED8A5}">
      <dgm:prSet phldr="0" custT="0"/>
      <dgm:spPr/>
      <dgm:t>
        <a:bodyPr vert="horz" wrap="square"/>
        <a:p>
          <a:pPr>
            <a:lnSpc>
              <a:spcPct val="100000"/>
            </a:lnSpc>
            <a:spcBef>
              <a:spcPct val="0"/>
            </a:spcBef>
            <a:spcAft>
              <a:spcPct val="35000"/>
            </a:spcAft>
          </a:pPr>
          <a:r>
            <a:rPr lang="ja-JP"/>
            <a:t>ペットボトル</a:t>
          </a:r>
          <a:r>
            <a:rPr lang="ja-JP"/>
            <a:t/>
          </a:r>
          <a:endParaRPr lang="ja-JP"/>
        </a:p>
      </dgm:t>
    </dgm:pt>
    <dgm:pt modelId="{65C3B2E7-7787-42F9-8FC5-47F858ED96F1}" cxnId="{B02B9D72-D613-4446-8AB1-ED3C12DDF0BC}" type="parTrans">
      <dgm:prSet/>
      <dgm:spPr/>
    </dgm:pt>
    <dgm:pt modelId="{67B17050-194F-4F18-8967-F0033724D26A}" cxnId="{B02B9D72-D613-4446-8AB1-ED3C12DDF0BC}" type="sibTrans">
      <dgm:prSet/>
      <dgm:spPr/>
    </dgm:pt>
    <dgm:pt modelId="{D6300E1E-7CFC-4E2B-9F2A-4FC8622239AF}">
      <dgm:prSet phldr="0" custT="0"/>
      <dgm:spPr/>
      <dgm:t>
        <a:bodyPr vert="horz" wrap="square"/>
        <a:p>
          <a:pPr>
            <a:lnSpc>
              <a:spcPct val="100000"/>
            </a:lnSpc>
            <a:spcBef>
              <a:spcPct val="0"/>
            </a:spcBef>
            <a:spcAft>
              <a:spcPct val="35000"/>
            </a:spcAft>
          </a:pPr>
          <a:r>
            <a:rPr lang="ja-JP"/>
            <a:t>缶</a:t>
          </a:r>
          <a:r>
            <a:rPr lang="ja-JP"/>
            <a:t>・</a:t>
          </a:r>
          <a:r>
            <a:rPr lang="ja-JP"/>
            <a:t>鉄くず</a:t>
          </a:r>
          <a:r>
            <a:rPr lang="ja-JP"/>
            <a:t/>
          </a:r>
          <a:endParaRPr lang="ja-JP"/>
        </a:p>
      </dgm:t>
    </dgm:pt>
    <dgm:pt modelId="{32D46F91-01E5-4AC6-A9A3-D305EFCE90B2}" cxnId="{C0195DC7-AAF3-42D1-814C-E814E41DB4BF}" type="parTrans">
      <dgm:prSet/>
      <dgm:spPr/>
    </dgm:pt>
    <dgm:pt modelId="{52CD50D0-B3ED-4D7A-9FED-ECEF783CE015}" cxnId="{C0195DC7-AAF3-42D1-814C-E814E41DB4BF}" type="sibTrans">
      <dgm:prSet/>
      <dgm:spPr/>
    </dgm:pt>
    <dgm:pt modelId="{3A30B1D0-F146-41C6-9373-8CC849B0566C}" type="pres">
      <dgm:prSet presAssocID="{800EE499-D129-484D-B5C0-D0F3AC30E8B1}" presName="linearFlow" presStyleCnt="0">
        <dgm:presLayoutVars>
          <dgm:dir/>
          <dgm:resizeHandles val="exact"/>
        </dgm:presLayoutVars>
      </dgm:prSet>
      <dgm:spPr/>
    </dgm:pt>
    <dgm:pt modelId="{65AAD8D9-A2BB-4BC0-ADC4-32A3E0934999}" type="pres">
      <dgm:prSet presAssocID="{BEB4A0DE-FB16-4C4F-8DEA-03570694B93A}" presName="composite" presStyleCnt="0"/>
      <dgm:spPr/>
    </dgm:pt>
    <dgm:pt modelId="{F8DF891C-0D10-4055-A8A8-3FC34ADEDC5B}" type="pres">
      <dgm:prSet presAssocID="{BEB4A0DE-FB16-4C4F-8DEA-03570694B93A}" presName="imgShp" presStyleLbl="fgImgPlace1" presStyleIdx="0" presStyleCnt="5"/>
      <dgm:spPr>
        <a:blipFill>
          <a:blip xmlns:r="http://schemas.openxmlformats.org/officeDocument/2006/relationships" r:embed="rId1"/>
          <a:stretch>
            <a:fillRect/>
          </a:stretch>
        </a:blipFill>
      </dgm:spPr>
    </dgm:pt>
    <dgm:pt modelId="{5D3E6026-A697-4D8F-84B5-C5321A8528B3}" type="pres">
      <dgm:prSet presAssocID="{BEB4A0DE-FB16-4C4F-8DEA-03570694B93A}" presName="txShp" presStyleLbl="node1" presStyleIdx="0" presStyleCnt="5">
        <dgm:presLayoutVars>
          <dgm:bulletEnabled val="1"/>
        </dgm:presLayoutVars>
      </dgm:prSet>
      <dgm:spPr/>
    </dgm:pt>
    <dgm:pt modelId="{01F33C7F-4C3C-42D3-8542-4BC345A10B4C}" type="pres">
      <dgm:prSet presAssocID="{66283CB7-69B8-41D5-A569-950515985F71}" presName="spacing" presStyleCnt="0"/>
      <dgm:spPr/>
    </dgm:pt>
    <dgm:pt modelId="{5373068E-DCEB-4D3C-BFF1-43C34CE727FD}" type="pres">
      <dgm:prSet presAssocID="{11A5EA0A-517A-463B-9BA8-5EB54D7D10F8}" presName="composite" presStyleCnt="0"/>
      <dgm:spPr/>
    </dgm:pt>
    <dgm:pt modelId="{48C23F44-CDC2-4998-B9C4-F737C51D3228}" type="pres">
      <dgm:prSet presAssocID="{11A5EA0A-517A-463B-9BA8-5EB54D7D10F8}" presName="imgShp" presStyleLbl="fgImgPlace1" presStyleIdx="1" presStyleCnt="5"/>
      <dgm:spPr>
        <a:blipFill>
          <a:blip xmlns:r="http://schemas.openxmlformats.org/officeDocument/2006/relationships" r:embed="rId2"/>
          <a:stretch>
            <a:fillRect/>
          </a:stretch>
        </a:blipFill>
      </dgm:spPr>
    </dgm:pt>
    <dgm:pt modelId="{DC27DDA6-73A4-45AF-8B52-70E594C6E063}" type="pres">
      <dgm:prSet presAssocID="{11A5EA0A-517A-463B-9BA8-5EB54D7D10F8}" presName="txShp" presStyleLbl="node1" presStyleIdx="1" presStyleCnt="5">
        <dgm:presLayoutVars>
          <dgm:bulletEnabled val="1"/>
        </dgm:presLayoutVars>
      </dgm:prSet>
      <dgm:spPr/>
    </dgm:pt>
    <dgm:pt modelId="{1BD648EC-230D-47E1-A618-F93D265B0703}" type="pres">
      <dgm:prSet presAssocID="{4EA87785-B7B3-4F48-BB13-D91C5DEA8DC1}" presName="spacing" presStyleCnt="0"/>
      <dgm:spPr/>
    </dgm:pt>
    <dgm:pt modelId="{7D4A810A-A6D4-47BA-AF8D-AB4F73C04080}" type="pres">
      <dgm:prSet presAssocID="{25EF8B53-4C57-43A4-9FE1-40C318A0AD88}" presName="composite" presStyleCnt="0"/>
      <dgm:spPr/>
    </dgm:pt>
    <dgm:pt modelId="{69DE5637-6198-4292-ADFF-69DC2A063BC5}" type="pres">
      <dgm:prSet presAssocID="{25EF8B53-4C57-43A4-9FE1-40C318A0AD88}" presName="imgShp" presStyleLbl="fgImgPlace1" presStyleIdx="2" presStyleCnt="5"/>
      <dgm:spPr>
        <a:blipFill>
          <a:blip xmlns:r="http://schemas.openxmlformats.org/officeDocument/2006/relationships" r:embed="rId3"/>
          <a:stretch>
            <a:fillRect/>
          </a:stretch>
        </a:blipFill>
      </dgm:spPr>
    </dgm:pt>
    <dgm:pt modelId="{00C34D87-B2DD-493A-BAA2-1A14EA17DEB1}" type="pres">
      <dgm:prSet presAssocID="{25EF8B53-4C57-43A4-9FE1-40C318A0AD88}" presName="txShp" presStyleLbl="node1" presStyleIdx="2" presStyleCnt="5">
        <dgm:presLayoutVars>
          <dgm:bulletEnabled val="1"/>
        </dgm:presLayoutVars>
      </dgm:prSet>
      <dgm:spPr/>
    </dgm:pt>
    <dgm:pt modelId="{C26C8934-0CCA-4190-8EF3-417A7528601F}" type="pres">
      <dgm:prSet presAssocID="{F463D266-32E5-414A-9781-DA46FFE60955}" presName="spacing" presStyleCnt="0"/>
      <dgm:spPr/>
    </dgm:pt>
    <dgm:pt modelId="{E13CAC59-1872-4D94-ACD3-25071724E6B9}" type="pres">
      <dgm:prSet presAssocID="{717C1EB7-D0D8-4F6B-83E5-3802B35ED8A5}" presName="composite" presStyleCnt="0"/>
      <dgm:spPr/>
    </dgm:pt>
    <dgm:pt modelId="{9E933891-D7DC-4F92-A608-D181AA0204D1}" type="pres">
      <dgm:prSet presAssocID="{717C1EB7-D0D8-4F6B-83E5-3802B35ED8A5}" presName="imgShp" presStyleLbl="fgImgPlace1" presStyleIdx="3" presStyleCnt="5"/>
      <dgm:spPr>
        <a:blipFill>
          <a:blip xmlns:r="http://schemas.openxmlformats.org/officeDocument/2006/relationships" r:embed="rId4"/>
          <a:stretch>
            <a:fillRect/>
          </a:stretch>
        </a:blipFill>
      </dgm:spPr>
    </dgm:pt>
    <dgm:pt modelId="{F067118B-DBBB-4F38-8B30-1F10F1F0A3E6}" type="pres">
      <dgm:prSet presAssocID="{717C1EB7-D0D8-4F6B-83E5-3802B35ED8A5}" presName="txShp" presStyleLbl="node1" presStyleIdx="3" presStyleCnt="5">
        <dgm:presLayoutVars>
          <dgm:bulletEnabled val="1"/>
        </dgm:presLayoutVars>
      </dgm:prSet>
      <dgm:spPr/>
    </dgm:pt>
    <dgm:pt modelId="{2929CECB-C7A9-4C00-A14B-15215F266B31}" type="pres">
      <dgm:prSet presAssocID="{67B17050-194F-4F18-8967-F0033724D26A}" presName="spacing" presStyleCnt="0"/>
      <dgm:spPr/>
    </dgm:pt>
    <dgm:pt modelId="{20C6FC6F-6623-4689-B3E4-3F8233B69B86}" type="pres">
      <dgm:prSet presAssocID="{D6300E1E-7CFC-4E2B-9F2A-4FC8622239AF}" presName="composite" presStyleCnt="0"/>
      <dgm:spPr/>
    </dgm:pt>
    <dgm:pt modelId="{613367B8-1944-4CD4-8302-82F410675CAD}" type="pres">
      <dgm:prSet presAssocID="{D6300E1E-7CFC-4E2B-9F2A-4FC8622239AF}" presName="imgShp" presStyleLbl="fgImgPlace1" presStyleIdx="4" presStyleCnt="5"/>
      <dgm:spPr>
        <a:blipFill>
          <a:blip xmlns:r="http://schemas.openxmlformats.org/officeDocument/2006/relationships" r:embed="rId5"/>
          <a:stretch>
            <a:fillRect/>
          </a:stretch>
        </a:blipFill>
      </dgm:spPr>
    </dgm:pt>
    <dgm:pt modelId="{39D69CE2-5FEB-43BA-A37A-AF604108EAFA}" type="pres">
      <dgm:prSet presAssocID="{D6300E1E-7CFC-4E2B-9F2A-4FC8622239AF}" presName="txShp" presStyleLbl="node1" presStyleIdx="4" presStyleCnt="5">
        <dgm:presLayoutVars>
          <dgm:bulletEnabled val="1"/>
        </dgm:presLayoutVars>
      </dgm:prSet>
      <dgm:spPr/>
    </dgm:pt>
  </dgm:ptLst>
  <dgm:cxnLst>
    <dgm:cxn modelId="{8D537E77-A555-4369-86FF-8E8DFA424A2A}" srcId="{800EE499-D129-484D-B5C0-D0F3AC30E8B1}" destId="{BEB4A0DE-FB16-4C4F-8DEA-03570694B93A}" srcOrd="0" destOrd="0" parTransId="{A1CD0B47-03FC-4535-A972-2673574CE2F3}" sibTransId="{66283CB7-69B8-41D5-A569-950515985F71}"/>
    <dgm:cxn modelId="{F08F069B-1F4E-4C90-AFB5-FF42D8FF9B0D}" srcId="{800EE499-D129-484D-B5C0-D0F3AC30E8B1}" destId="{11A5EA0A-517A-463B-9BA8-5EB54D7D10F8}" srcOrd="1" destOrd="0" parTransId="{E2B15CF1-464F-45CC-BFE4-6F0AA417C19E}" sibTransId="{4EA87785-B7B3-4F48-BB13-D91C5DEA8DC1}"/>
    <dgm:cxn modelId="{46FC2B48-165A-425D-AEF7-D139883DF6C4}" srcId="{800EE499-D129-484D-B5C0-D0F3AC30E8B1}" destId="{25EF8B53-4C57-43A4-9FE1-40C318A0AD88}" srcOrd="2" destOrd="0" parTransId="{62CE1C4C-AE05-4247-9728-BCA5F5CA780A}" sibTransId="{F463D266-32E5-414A-9781-DA46FFE60955}"/>
    <dgm:cxn modelId="{B02B9D72-D613-4446-8AB1-ED3C12DDF0BC}" srcId="{800EE499-D129-484D-B5C0-D0F3AC30E8B1}" destId="{717C1EB7-D0D8-4F6B-83E5-3802B35ED8A5}" srcOrd="3" destOrd="0" parTransId="{65C3B2E7-7787-42F9-8FC5-47F858ED96F1}" sibTransId="{67B17050-194F-4F18-8967-F0033724D26A}"/>
    <dgm:cxn modelId="{C0195DC7-AAF3-42D1-814C-E814E41DB4BF}" srcId="{800EE499-D129-484D-B5C0-D0F3AC30E8B1}" destId="{D6300E1E-7CFC-4E2B-9F2A-4FC8622239AF}" srcOrd="4" destOrd="0" parTransId="{32D46F91-01E5-4AC6-A9A3-D305EFCE90B2}" sibTransId="{52CD50D0-B3ED-4D7A-9FED-ECEF783CE015}"/>
    <dgm:cxn modelId="{65FCDCC1-C5EA-4D6C-8171-4212A5E01084}" type="presOf" srcId="{800EE499-D129-484D-B5C0-D0F3AC30E8B1}" destId="{3A30B1D0-F146-41C6-9373-8CC849B0566C}" srcOrd="0" destOrd="0" presId="urn:microsoft.com/office/officeart/2005/8/layout/vList3"/>
    <dgm:cxn modelId="{81344E74-D1C8-405B-A2D3-D51DA5B676B3}" type="presParOf" srcId="{3A30B1D0-F146-41C6-9373-8CC849B0566C}" destId="{65AAD8D9-A2BB-4BC0-ADC4-32A3E0934999}" srcOrd="0" destOrd="0" presId="urn:microsoft.com/office/officeart/2005/8/layout/vList3"/>
    <dgm:cxn modelId="{86E2D3B3-63B7-4068-9228-A34F5E3E24A7}" type="presParOf" srcId="{65AAD8D9-A2BB-4BC0-ADC4-32A3E0934999}" destId="{F8DF891C-0D10-4055-A8A8-3FC34ADEDC5B}" srcOrd="0" destOrd="0" presId="urn:microsoft.com/office/officeart/2005/8/layout/vList3"/>
    <dgm:cxn modelId="{67B493A5-77BB-470E-A9D4-99C9E6E901E0}" type="presParOf" srcId="{65AAD8D9-A2BB-4BC0-ADC4-32A3E0934999}" destId="{5D3E6026-A697-4D8F-84B5-C5321A8528B3}" srcOrd="1" destOrd="0" presId="urn:microsoft.com/office/officeart/2005/8/layout/vList3"/>
    <dgm:cxn modelId="{72E866D4-F78D-4F93-B338-D12DA4B7CD94}" type="presOf" srcId="{BEB4A0DE-FB16-4C4F-8DEA-03570694B93A}" destId="{5D3E6026-A697-4D8F-84B5-C5321A8528B3}" srcOrd="0" destOrd="0" presId="urn:microsoft.com/office/officeart/2005/8/layout/vList3"/>
    <dgm:cxn modelId="{A97C5DBB-9D2A-494D-BD11-8E940E2A05BD}" type="presParOf" srcId="{3A30B1D0-F146-41C6-9373-8CC849B0566C}" destId="{01F33C7F-4C3C-42D3-8542-4BC345A10B4C}" srcOrd="1" destOrd="0" presId="urn:microsoft.com/office/officeart/2005/8/layout/vList3"/>
    <dgm:cxn modelId="{C3AC1CFF-76CD-4816-A0D3-25E7B9FF4156}" type="presOf" srcId="{66283CB7-69B8-41D5-A569-950515985F71}" destId="{01F33C7F-4C3C-42D3-8542-4BC345A10B4C}" srcOrd="0" destOrd="0" presId="urn:microsoft.com/office/officeart/2005/8/layout/vList3"/>
    <dgm:cxn modelId="{C0EA1790-7696-4B98-B584-A71BB5DF37F3}" type="presParOf" srcId="{3A30B1D0-F146-41C6-9373-8CC849B0566C}" destId="{5373068E-DCEB-4D3C-BFF1-43C34CE727FD}" srcOrd="2" destOrd="0" presId="urn:microsoft.com/office/officeart/2005/8/layout/vList3"/>
    <dgm:cxn modelId="{6BA86FE9-6A6D-41DD-A810-8060F9E7D8F4}" type="presParOf" srcId="{5373068E-DCEB-4D3C-BFF1-43C34CE727FD}" destId="{48C23F44-CDC2-4998-B9C4-F737C51D3228}" srcOrd="0" destOrd="2" presId="urn:microsoft.com/office/officeart/2005/8/layout/vList3"/>
    <dgm:cxn modelId="{2702AB7C-F897-4B0E-8508-DF6D66A7DF6C}" type="presParOf" srcId="{5373068E-DCEB-4D3C-BFF1-43C34CE727FD}" destId="{DC27DDA6-73A4-45AF-8B52-70E594C6E063}" srcOrd="1" destOrd="2" presId="urn:microsoft.com/office/officeart/2005/8/layout/vList3"/>
    <dgm:cxn modelId="{3AF37EA6-0958-45B1-AD8E-D6CFDF07C3BF}" type="presOf" srcId="{11A5EA0A-517A-463B-9BA8-5EB54D7D10F8}" destId="{DC27DDA6-73A4-45AF-8B52-70E594C6E063}" srcOrd="0" destOrd="0" presId="urn:microsoft.com/office/officeart/2005/8/layout/vList3"/>
    <dgm:cxn modelId="{4FBDD429-749A-495B-B5B4-8D86095772AF}" type="presParOf" srcId="{3A30B1D0-F146-41C6-9373-8CC849B0566C}" destId="{1BD648EC-230D-47E1-A618-F93D265B0703}" srcOrd="3" destOrd="0" presId="urn:microsoft.com/office/officeart/2005/8/layout/vList3"/>
    <dgm:cxn modelId="{80EAC808-857E-4556-8BF6-421FA45B25C1}" type="presOf" srcId="{4EA87785-B7B3-4F48-BB13-D91C5DEA8DC1}" destId="{1BD648EC-230D-47E1-A618-F93D265B0703}" srcOrd="0" destOrd="0" presId="urn:microsoft.com/office/officeart/2005/8/layout/vList3"/>
    <dgm:cxn modelId="{696B2812-7DA7-4DFB-8869-7DEBAF6B2007}" type="presParOf" srcId="{3A30B1D0-F146-41C6-9373-8CC849B0566C}" destId="{7D4A810A-A6D4-47BA-AF8D-AB4F73C04080}" srcOrd="4" destOrd="0" presId="urn:microsoft.com/office/officeart/2005/8/layout/vList3"/>
    <dgm:cxn modelId="{CA11A9C6-A486-4B07-9DE7-5727912AA964}" type="presParOf" srcId="{7D4A810A-A6D4-47BA-AF8D-AB4F73C04080}" destId="{69DE5637-6198-4292-ADFF-69DC2A063BC5}" srcOrd="0" destOrd="4" presId="urn:microsoft.com/office/officeart/2005/8/layout/vList3"/>
    <dgm:cxn modelId="{82029CCE-B30E-4064-BD2D-4A14231E627D}" type="presParOf" srcId="{7D4A810A-A6D4-47BA-AF8D-AB4F73C04080}" destId="{00C34D87-B2DD-493A-BAA2-1A14EA17DEB1}" srcOrd="1" destOrd="4" presId="urn:microsoft.com/office/officeart/2005/8/layout/vList3"/>
    <dgm:cxn modelId="{C2EC86FB-4725-4CF2-8990-EDA5DD088FA9}" type="presOf" srcId="{25EF8B53-4C57-43A4-9FE1-40C318A0AD88}" destId="{00C34D87-B2DD-493A-BAA2-1A14EA17DEB1}" srcOrd="0" destOrd="0" presId="urn:microsoft.com/office/officeart/2005/8/layout/vList3"/>
    <dgm:cxn modelId="{6DFCE328-F9DA-4625-B6B6-F1F4C4573AEE}" type="presParOf" srcId="{3A30B1D0-F146-41C6-9373-8CC849B0566C}" destId="{C26C8934-0CCA-4190-8EF3-417A7528601F}" srcOrd="5" destOrd="0" presId="urn:microsoft.com/office/officeart/2005/8/layout/vList3"/>
    <dgm:cxn modelId="{5389E2AB-D673-4B30-A639-3FDCCD18E95E}" type="presOf" srcId="{F463D266-32E5-414A-9781-DA46FFE60955}" destId="{C26C8934-0CCA-4190-8EF3-417A7528601F}" srcOrd="0" destOrd="0" presId="urn:microsoft.com/office/officeart/2005/8/layout/vList3"/>
    <dgm:cxn modelId="{06AD5A1C-54DA-486D-957E-6B2688494428}" type="presParOf" srcId="{3A30B1D0-F146-41C6-9373-8CC849B0566C}" destId="{E13CAC59-1872-4D94-ACD3-25071724E6B9}" srcOrd="6" destOrd="0" presId="urn:microsoft.com/office/officeart/2005/8/layout/vList3"/>
    <dgm:cxn modelId="{A68E4367-1EC4-41AA-892A-6CC2317509FB}" type="presParOf" srcId="{E13CAC59-1872-4D94-ACD3-25071724E6B9}" destId="{9E933891-D7DC-4F92-A608-D181AA0204D1}" srcOrd="0" destOrd="6" presId="urn:microsoft.com/office/officeart/2005/8/layout/vList3"/>
    <dgm:cxn modelId="{CA09EA07-5473-4A19-A155-5F01AAEBFFED}" type="presParOf" srcId="{E13CAC59-1872-4D94-ACD3-25071724E6B9}" destId="{F067118B-DBBB-4F38-8B30-1F10F1F0A3E6}" srcOrd="1" destOrd="6" presId="urn:microsoft.com/office/officeart/2005/8/layout/vList3"/>
    <dgm:cxn modelId="{A5F30D5A-CFFC-45A3-ABE5-60CA2A1525C3}" type="presOf" srcId="{717C1EB7-D0D8-4F6B-83E5-3802B35ED8A5}" destId="{F067118B-DBBB-4F38-8B30-1F10F1F0A3E6}" srcOrd="0" destOrd="0" presId="urn:microsoft.com/office/officeart/2005/8/layout/vList3"/>
    <dgm:cxn modelId="{B2E66864-1D50-4DC0-872A-8A8963E0C23E}" type="presParOf" srcId="{3A30B1D0-F146-41C6-9373-8CC849B0566C}" destId="{2929CECB-C7A9-4C00-A14B-15215F266B31}" srcOrd="7" destOrd="0" presId="urn:microsoft.com/office/officeart/2005/8/layout/vList3"/>
    <dgm:cxn modelId="{FD5EDB24-90E5-4FDC-BF7C-14F08B72F851}" type="presOf" srcId="{67B17050-194F-4F18-8967-F0033724D26A}" destId="{2929CECB-C7A9-4C00-A14B-15215F266B31}" srcOrd="0" destOrd="0" presId="urn:microsoft.com/office/officeart/2005/8/layout/vList3"/>
    <dgm:cxn modelId="{9D5F3032-5D97-417B-9BF0-4E5C2DEA1661}" type="presParOf" srcId="{3A30B1D0-F146-41C6-9373-8CC849B0566C}" destId="{20C6FC6F-6623-4689-B3E4-3F8233B69B86}" srcOrd="8" destOrd="0" presId="urn:microsoft.com/office/officeart/2005/8/layout/vList3"/>
    <dgm:cxn modelId="{E2CD5B21-DE0E-45A9-899F-577274CDF514}" type="presParOf" srcId="{20C6FC6F-6623-4689-B3E4-3F8233B69B86}" destId="{613367B8-1944-4CD4-8302-82F410675CAD}" srcOrd="0" destOrd="8" presId="urn:microsoft.com/office/officeart/2005/8/layout/vList3"/>
    <dgm:cxn modelId="{A1EF8704-729A-49EC-A3F8-515CFCBFD5CA}" type="presParOf" srcId="{20C6FC6F-6623-4689-B3E4-3F8233B69B86}" destId="{39D69CE2-5FEB-43BA-A37A-AF604108EAFA}" srcOrd="1" destOrd="8" presId="urn:microsoft.com/office/officeart/2005/8/layout/vList3"/>
    <dgm:cxn modelId="{F862AC7B-74EF-479B-95AB-63F356806E8B}" type="presOf" srcId="{D6300E1E-7CFC-4E2B-9F2A-4FC8622239AF}" destId="{39D69CE2-5FEB-43BA-A37A-AF604108EAFA}"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0EE499-D129-484D-B5C0-D0F3AC30E8B1}" type="doc">
      <dgm:prSet loTypeId="urn:microsoft.com/office/officeart/2005/8/layout/vList3" loCatId="list" qsTypeId="urn:microsoft.com/office/officeart/2005/8/quickstyle/simple1" qsCatId="simple" csTypeId="urn:microsoft.com/office/officeart/2005/8/colors/accent1_2" csCatId="accent1" phldr="0"/>
      <dgm:spPr/>
    </dgm:pt>
    <dgm:pt modelId="{BEB4A0DE-FB16-4C4F-8DEA-03570694B93A}">
      <dgm:prSet phldrT="[テキスト]" phldr="0" custT="0"/>
      <dgm:spPr/>
      <dgm:t>
        <a:bodyPr vert="horz" wrap="square"/>
        <a:p>
          <a:pPr>
            <a:lnSpc>
              <a:spcPct val="100000"/>
            </a:lnSpc>
            <a:spcBef>
              <a:spcPct val="0"/>
            </a:spcBef>
            <a:spcAft>
              <a:spcPct val="35000"/>
            </a:spcAft>
          </a:pPr>
          <a:r>
            <a:rPr kumimoji="1" lang="ja-JP" altLang="en-US"/>
            <a:t>再生</a:t>
          </a:r>
          <a:r>
            <a:rPr kumimoji="1" lang="ja-JP" altLang="en-US"/>
            <a:t>原料</a:t>
          </a:r>
          <a:r>
            <a:rPr kumimoji="1" lang="ja-JP" altLang="en-US"/>
            <a:t/>
          </a:r>
          <a:endParaRPr kumimoji="1" lang="ja-JP" altLang="en-US"/>
        </a:p>
      </dgm:t>
    </dgm:pt>
    <dgm:pt modelId="{A1CD0B47-03FC-4535-A972-2673574CE2F3}" cxnId="{EA147C58-13AB-4BBD-A0BD-F50B91F671ED}" type="parTrans">
      <dgm:prSet/>
      <dgm:spPr/>
    </dgm:pt>
    <dgm:pt modelId="{66283CB7-69B8-41D5-A569-950515985F71}" cxnId="{EA147C58-13AB-4BBD-A0BD-F50B91F671ED}" type="sibTrans">
      <dgm:prSet/>
      <dgm:spPr/>
    </dgm:pt>
    <dgm:pt modelId="{11A5EA0A-517A-463B-9BA8-5EB54D7D10F8}">
      <dgm:prSet phldrT="[テキスト]" phldr="0" custT="0"/>
      <dgm:spPr/>
      <dgm:t>
        <a:bodyPr vert="horz" wrap="square"/>
        <a:p>
          <a:pPr>
            <a:lnSpc>
              <a:spcPct val="100000"/>
            </a:lnSpc>
            <a:spcBef>
              <a:spcPct val="0"/>
            </a:spcBef>
            <a:spcAft>
              <a:spcPct val="35000"/>
            </a:spcAft>
          </a:pPr>
          <a:r>
            <a:rPr kumimoji="1" lang="ja-JP" altLang="en-US"/>
            <a:t>再生</a:t>
          </a:r>
          <a:r>
            <a:rPr kumimoji="1" lang="ja-JP" altLang="en-US"/>
            <a:t>原料</a:t>
          </a:r>
          <a:r>
            <a:rPr kumimoji="1" lang="ja-JP" altLang="en-US"/>
            <a:t/>
          </a:r>
          <a:endParaRPr kumimoji="1" lang="ja-JP" altLang="en-US"/>
        </a:p>
      </dgm:t>
    </dgm:pt>
    <dgm:pt modelId="{E2B15CF1-464F-45CC-BFE4-6F0AA417C19E}" cxnId="{0327903E-E894-43E2-BA63-00BC8B01B0FC}" type="parTrans">
      <dgm:prSet/>
      <dgm:spPr/>
    </dgm:pt>
    <dgm:pt modelId="{4EA87785-B7B3-4F48-BB13-D91C5DEA8DC1}" cxnId="{0327903E-E894-43E2-BA63-00BC8B01B0FC}" type="sibTrans">
      <dgm:prSet/>
      <dgm:spPr/>
    </dgm:pt>
    <dgm:pt modelId="{25EF8B53-4C57-43A4-9FE1-40C318A0AD88}">
      <dgm:prSet phldrT="[テキスト]" phldr="0" custT="0"/>
      <dgm:spPr/>
      <dgm:t>
        <a:bodyPr vert="horz" wrap="square"/>
        <a:p>
          <a:pPr>
            <a:lnSpc>
              <a:spcPct val="100000"/>
            </a:lnSpc>
            <a:spcBef>
              <a:spcPct val="0"/>
            </a:spcBef>
            <a:spcAft>
              <a:spcPct val="35000"/>
            </a:spcAft>
          </a:pPr>
          <a:r>
            <a:rPr kumimoji="1" lang="ja-JP" altLang="en-US"/>
            <a:t>再生</a:t>
          </a:r>
          <a:r>
            <a:rPr kumimoji="1" lang="ja-JP" altLang="en-US"/>
            <a:t>原料</a:t>
          </a:r>
          <a:r>
            <a:rPr kumimoji="1" lang="ja-JP" altLang="en-US"/>
            <a:t/>
          </a:r>
          <a:endParaRPr kumimoji="1" lang="ja-JP" altLang="en-US"/>
        </a:p>
      </dgm:t>
    </dgm:pt>
    <dgm:pt modelId="{62CE1C4C-AE05-4247-9728-BCA5F5CA780A}" cxnId="{129785DB-0EA7-410D-9348-C3BACD36F784}" type="parTrans">
      <dgm:prSet/>
      <dgm:spPr/>
    </dgm:pt>
    <dgm:pt modelId="{F463D266-32E5-414A-9781-DA46FFE60955}" cxnId="{129785DB-0EA7-410D-9348-C3BACD36F784}" type="sibTrans">
      <dgm:prSet/>
      <dgm:spPr/>
    </dgm:pt>
    <dgm:pt modelId="{5054689D-59C0-4989-A8A3-7EAC5361DF2A}">
      <dgm:prSet phldr="0" custT="0"/>
      <dgm:spPr/>
      <dgm:t>
        <a:bodyPr vert="horz" wrap="square"/>
        <a:p>
          <a:pPr>
            <a:lnSpc>
              <a:spcPct val="100000"/>
            </a:lnSpc>
            <a:spcBef>
              <a:spcPct val="0"/>
            </a:spcBef>
            <a:spcAft>
              <a:spcPct val="35000"/>
            </a:spcAft>
          </a:pPr>
          <a:r>
            <a:rPr lang="ja-JP"/>
            <a:t>ペットボトル　　　再生</a:t>
          </a:r>
          <a:r>
            <a:rPr lang="ja-JP"/>
            <a:t>原料</a:t>
          </a:r>
          <a:r>
            <a:rPr lang="ja-JP"/>
            <a:t/>
          </a:r>
          <a:endParaRPr lang="ja-JP"/>
        </a:p>
      </dgm:t>
    </dgm:pt>
    <dgm:pt modelId="{AF3CDC8A-BF65-471C-9318-5D775AA629B5}" cxnId="{010334CE-C55D-418D-97B9-956752C558CC}" type="parTrans">
      <dgm:prSet/>
      <dgm:spPr/>
    </dgm:pt>
    <dgm:pt modelId="{A5E81887-F610-476D-9F6D-5979500707EF}" cxnId="{010334CE-C55D-418D-97B9-956752C558CC}" type="sibTrans">
      <dgm:prSet/>
      <dgm:spPr/>
    </dgm:pt>
    <dgm:pt modelId="{3E8593B3-1E82-44F3-BA58-C3E76838DBDF}">
      <dgm:prSet phldr="0" custT="0"/>
      <dgm:spPr/>
      <dgm:t>
        <a:bodyPr vert="horz" wrap="square"/>
        <a:p>
          <a:pPr>
            <a:lnSpc>
              <a:spcPct val="100000"/>
            </a:lnSpc>
            <a:spcBef>
              <a:spcPct val="0"/>
            </a:spcBef>
            <a:spcAft>
              <a:spcPct val="35000"/>
            </a:spcAft>
          </a:pPr>
          <a:r>
            <a:rPr lang="ja-JP"/>
            <a:t>鉄</a:t>
          </a:r>
          <a:r>
            <a:rPr lang="ja-JP"/>
            <a:t>再生</a:t>
          </a:r>
          <a:r>
            <a:rPr lang="ja-JP"/>
            <a:t>原料</a:t>
          </a:r>
          <a:r>
            <a:rPr lang="ja-JP"/>
            <a:t/>
          </a:r>
          <a:endParaRPr lang="ja-JP"/>
        </a:p>
      </dgm:t>
    </dgm:pt>
    <dgm:pt modelId="{66EA3EE2-A656-4D35-AEC2-98ADB6315179}" cxnId="{B9712A1E-C8DD-4D2D-84F5-8F19EB7B1E60}" type="parTrans">
      <dgm:prSet/>
      <dgm:spPr/>
    </dgm:pt>
    <dgm:pt modelId="{2BAFD88F-92EB-4A34-9215-E6DBB6F06184}" cxnId="{B9712A1E-C8DD-4D2D-84F5-8F19EB7B1E60}" type="sibTrans">
      <dgm:prSet/>
      <dgm:spPr/>
    </dgm:pt>
    <dgm:pt modelId="{3A30B1D0-F146-41C6-9373-8CC849B0566C}" type="pres">
      <dgm:prSet presAssocID="{800EE499-D129-484D-B5C0-D0F3AC30E8B1}" presName="linearFlow" presStyleCnt="0">
        <dgm:presLayoutVars>
          <dgm:dir val="rev"/>
          <dgm:resizeHandles val="exact"/>
        </dgm:presLayoutVars>
      </dgm:prSet>
      <dgm:spPr/>
    </dgm:pt>
    <dgm:pt modelId="{65AAD8D9-A2BB-4BC0-ADC4-32A3E0934999}" type="pres">
      <dgm:prSet presAssocID="{BEB4A0DE-FB16-4C4F-8DEA-03570694B93A}" presName="composite" presStyleCnt="0"/>
      <dgm:spPr/>
    </dgm:pt>
    <dgm:pt modelId="{F8DF891C-0D10-4055-A8A8-3FC34ADEDC5B}" type="pres">
      <dgm:prSet presAssocID="{BEB4A0DE-FB16-4C4F-8DEA-03570694B93A}" presName="imgShp" presStyleLbl="fgImgPlace1" presStyleIdx="0" presStyleCnt="5"/>
      <dgm:spPr>
        <a:blipFill>
          <a:blip xmlns:r="http://schemas.openxmlformats.org/officeDocument/2006/relationships" r:embed="rId1"/>
          <a:stretch>
            <a:fillRect/>
          </a:stretch>
        </a:blipFill>
      </dgm:spPr>
    </dgm:pt>
    <dgm:pt modelId="{5D3E6026-A697-4D8F-84B5-C5321A8528B3}" type="pres">
      <dgm:prSet presAssocID="{BEB4A0DE-FB16-4C4F-8DEA-03570694B93A}" presName="txShp" presStyleLbl="node1" presStyleIdx="0" presStyleCnt="5">
        <dgm:presLayoutVars>
          <dgm:bulletEnabled val="1"/>
        </dgm:presLayoutVars>
      </dgm:prSet>
      <dgm:spPr/>
    </dgm:pt>
    <dgm:pt modelId="{01F33C7F-4C3C-42D3-8542-4BC345A10B4C}" type="pres">
      <dgm:prSet presAssocID="{66283CB7-69B8-41D5-A569-950515985F71}" presName="spacing" presStyleCnt="0"/>
      <dgm:spPr/>
    </dgm:pt>
    <dgm:pt modelId="{5373068E-DCEB-4D3C-BFF1-43C34CE727FD}" type="pres">
      <dgm:prSet presAssocID="{11A5EA0A-517A-463B-9BA8-5EB54D7D10F8}" presName="composite" presStyleCnt="0"/>
      <dgm:spPr/>
    </dgm:pt>
    <dgm:pt modelId="{48C23F44-CDC2-4998-B9C4-F737C51D3228}" type="pres">
      <dgm:prSet presAssocID="{11A5EA0A-517A-463B-9BA8-5EB54D7D10F8}" presName="imgShp" presStyleLbl="fgImgPlace1" presStyleIdx="1" presStyleCnt="5"/>
      <dgm:spPr>
        <a:blipFill>
          <a:blip xmlns:r="http://schemas.openxmlformats.org/officeDocument/2006/relationships" r:embed="rId2"/>
          <a:stretch>
            <a:fillRect/>
          </a:stretch>
        </a:blipFill>
      </dgm:spPr>
    </dgm:pt>
    <dgm:pt modelId="{DC27DDA6-73A4-45AF-8B52-70E594C6E063}" type="pres">
      <dgm:prSet presAssocID="{11A5EA0A-517A-463B-9BA8-5EB54D7D10F8}" presName="txShp" presStyleLbl="node1" presStyleIdx="1" presStyleCnt="5">
        <dgm:presLayoutVars>
          <dgm:bulletEnabled val="1"/>
        </dgm:presLayoutVars>
      </dgm:prSet>
      <dgm:spPr/>
    </dgm:pt>
    <dgm:pt modelId="{1BD648EC-230D-47E1-A618-F93D265B0703}" type="pres">
      <dgm:prSet presAssocID="{4EA87785-B7B3-4F48-BB13-D91C5DEA8DC1}" presName="spacing" presStyleCnt="0"/>
      <dgm:spPr/>
    </dgm:pt>
    <dgm:pt modelId="{7D4A810A-A6D4-47BA-AF8D-AB4F73C04080}" type="pres">
      <dgm:prSet presAssocID="{25EF8B53-4C57-43A4-9FE1-40C318A0AD88}" presName="composite" presStyleCnt="0"/>
      <dgm:spPr/>
    </dgm:pt>
    <dgm:pt modelId="{69DE5637-6198-4292-ADFF-69DC2A063BC5}" type="pres">
      <dgm:prSet presAssocID="{25EF8B53-4C57-43A4-9FE1-40C318A0AD88}" presName="imgShp" presStyleLbl="fgImgPlace1" presStyleIdx="2" presStyleCnt="5"/>
      <dgm:spPr>
        <a:blipFill>
          <a:blip xmlns:r="http://schemas.openxmlformats.org/officeDocument/2006/relationships" r:embed="rId3"/>
          <a:stretch>
            <a:fillRect/>
          </a:stretch>
        </a:blipFill>
      </dgm:spPr>
    </dgm:pt>
    <dgm:pt modelId="{00C34D87-B2DD-493A-BAA2-1A14EA17DEB1}" type="pres">
      <dgm:prSet presAssocID="{25EF8B53-4C57-43A4-9FE1-40C318A0AD88}" presName="txShp" presStyleLbl="node1" presStyleIdx="2" presStyleCnt="5">
        <dgm:presLayoutVars>
          <dgm:bulletEnabled val="1"/>
        </dgm:presLayoutVars>
      </dgm:prSet>
      <dgm:spPr/>
    </dgm:pt>
    <dgm:pt modelId="{A721230D-83B5-40BD-B164-674446EEE4E3}" type="pres">
      <dgm:prSet presAssocID="{F463D266-32E5-414A-9781-DA46FFE60955}" presName="spacing" presStyleCnt="0"/>
      <dgm:spPr/>
    </dgm:pt>
    <dgm:pt modelId="{166FD4CF-6ADF-4D68-A813-C673A7DF7D76}" type="pres">
      <dgm:prSet presAssocID="{5054689D-59C0-4989-A8A3-7EAC5361DF2A}" presName="composite" presStyleCnt="0"/>
      <dgm:spPr/>
    </dgm:pt>
    <dgm:pt modelId="{DCC5884A-78AA-4F4A-952D-B189744155EB}" type="pres">
      <dgm:prSet presAssocID="{5054689D-59C0-4989-A8A3-7EAC5361DF2A}" presName="imgShp" presStyleLbl="fgImgPlace1" presStyleIdx="3" presStyleCnt="5"/>
      <dgm:spPr>
        <a:blipFill>
          <a:blip xmlns:r="http://schemas.openxmlformats.org/officeDocument/2006/relationships" r:embed="rId4"/>
          <a:stretch>
            <a:fillRect/>
          </a:stretch>
        </a:blipFill>
      </dgm:spPr>
    </dgm:pt>
    <dgm:pt modelId="{F952F699-092C-4789-AFA6-6896E9E5FBA2}" type="pres">
      <dgm:prSet presAssocID="{5054689D-59C0-4989-A8A3-7EAC5361DF2A}" presName="txShp" presStyleLbl="node1" presStyleIdx="3" presStyleCnt="5">
        <dgm:presLayoutVars>
          <dgm:bulletEnabled val="1"/>
        </dgm:presLayoutVars>
      </dgm:prSet>
      <dgm:spPr/>
    </dgm:pt>
    <dgm:pt modelId="{35FDA267-56D8-4730-ABA2-888B99D59FC7}" type="pres">
      <dgm:prSet presAssocID="{A5E81887-F610-476D-9F6D-5979500707EF}" presName="spacing" presStyleCnt="0"/>
      <dgm:spPr/>
    </dgm:pt>
    <dgm:pt modelId="{55949D37-6A63-4977-AC13-0E580725566C}" type="pres">
      <dgm:prSet presAssocID="{3E8593B3-1E82-44F3-BA58-C3E76838DBDF}" presName="composite" presStyleCnt="0"/>
      <dgm:spPr/>
    </dgm:pt>
    <dgm:pt modelId="{D2CFA0BE-1DE3-4F01-9CAD-11F76D17D998}" type="pres">
      <dgm:prSet presAssocID="{3E8593B3-1E82-44F3-BA58-C3E76838DBDF}" presName="imgShp" presStyleLbl="fgImgPlace1" presStyleIdx="4" presStyleCnt="5"/>
      <dgm:spPr>
        <a:blipFill>
          <a:blip xmlns:r="http://schemas.openxmlformats.org/officeDocument/2006/relationships" r:embed="rId5"/>
          <a:stretch>
            <a:fillRect/>
          </a:stretch>
        </a:blipFill>
      </dgm:spPr>
    </dgm:pt>
    <dgm:pt modelId="{58245FB4-55D8-47E1-A6F8-8D77D66273BA}" type="pres">
      <dgm:prSet presAssocID="{3E8593B3-1E82-44F3-BA58-C3E76838DBDF}" presName="txShp" presStyleLbl="node1" presStyleIdx="4" presStyleCnt="5">
        <dgm:presLayoutVars>
          <dgm:bulletEnabled val="1"/>
        </dgm:presLayoutVars>
      </dgm:prSet>
      <dgm:spPr/>
    </dgm:pt>
  </dgm:ptLst>
  <dgm:cxnLst>
    <dgm:cxn modelId="{EA147C58-13AB-4BBD-A0BD-F50B91F671ED}" srcId="{800EE499-D129-484D-B5C0-D0F3AC30E8B1}" destId="{BEB4A0DE-FB16-4C4F-8DEA-03570694B93A}" srcOrd="0" destOrd="0" parTransId="{A1CD0B47-03FC-4535-A972-2673574CE2F3}" sibTransId="{66283CB7-69B8-41D5-A569-950515985F71}"/>
    <dgm:cxn modelId="{0327903E-E894-43E2-BA63-00BC8B01B0FC}" srcId="{800EE499-D129-484D-B5C0-D0F3AC30E8B1}" destId="{11A5EA0A-517A-463B-9BA8-5EB54D7D10F8}" srcOrd="1" destOrd="0" parTransId="{E2B15CF1-464F-45CC-BFE4-6F0AA417C19E}" sibTransId="{4EA87785-B7B3-4F48-BB13-D91C5DEA8DC1}"/>
    <dgm:cxn modelId="{129785DB-0EA7-410D-9348-C3BACD36F784}" srcId="{800EE499-D129-484D-B5C0-D0F3AC30E8B1}" destId="{25EF8B53-4C57-43A4-9FE1-40C318A0AD88}" srcOrd="2" destOrd="0" parTransId="{62CE1C4C-AE05-4247-9728-BCA5F5CA780A}" sibTransId="{F463D266-32E5-414A-9781-DA46FFE60955}"/>
    <dgm:cxn modelId="{010334CE-C55D-418D-97B9-956752C558CC}" srcId="{800EE499-D129-484D-B5C0-D0F3AC30E8B1}" destId="{5054689D-59C0-4989-A8A3-7EAC5361DF2A}" srcOrd="3" destOrd="0" parTransId="{AF3CDC8A-BF65-471C-9318-5D775AA629B5}" sibTransId="{A5E81887-F610-476D-9F6D-5979500707EF}"/>
    <dgm:cxn modelId="{B9712A1E-C8DD-4D2D-84F5-8F19EB7B1E60}" srcId="{800EE499-D129-484D-B5C0-D0F3AC30E8B1}" destId="{3E8593B3-1E82-44F3-BA58-C3E76838DBDF}" srcOrd="4" destOrd="0" parTransId="{66EA3EE2-A656-4D35-AEC2-98ADB6315179}" sibTransId="{2BAFD88F-92EB-4A34-9215-E6DBB6F06184}"/>
    <dgm:cxn modelId="{703C2A54-2FF9-4B9A-A167-8B7399186411}" type="presOf" srcId="{800EE499-D129-484D-B5C0-D0F3AC30E8B1}" destId="{3A30B1D0-F146-41C6-9373-8CC849B0566C}" srcOrd="0" destOrd="0" presId="urn:microsoft.com/office/officeart/2005/8/layout/vList3"/>
    <dgm:cxn modelId="{8A748010-8B36-4B4B-ADD6-56A7989D0414}" type="presParOf" srcId="{3A30B1D0-F146-41C6-9373-8CC849B0566C}" destId="{65AAD8D9-A2BB-4BC0-ADC4-32A3E0934999}" srcOrd="0" destOrd="0" presId="urn:microsoft.com/office/officeart/2005/8/layout/vList3"/>
    <dgm:cxn modelId="{AC3E830D-5BE5-4C87-8C9A-D4D0430198B1}" type="presParOf" srcId="{65AAD8D9-A2BB-4BC0-ADC4-32A3E0934999}" destId="{F8DF891C-0D10-4055-A8A8-3FC34ADEDC5B}" srcOrd="0" destOrd="0" presId="urn:microsoft.com/office/officeart/2005/8/layout/vList3"/>
    <dgm:cxn modelId="{380060F8-C45D-4843-8FFA-CE9E4C88AF51}" type="presParOf" srcId="{65AAD8D9-A2BB-4BC0-ADC4-32A3E0934999}" destId="{5D3E6026-A697-4D8F-84B5-C5321A8528B3}" srcOrd="1" destOrd="0" presId="urn:microsoft.com/office/officeart/2005/8/layout/vList3"/>
    <dgm:cxn modelId="{2F0ADB40-6673-43EF-8741-CFF034AD7247}" type="presOf" srcId="{BEB4A0DE-FB16-4C4F-8DEA-03570694B93A}" destId="{5D3E6026-A697-4D8F-84B5-C5321A8528B3}" srcOrd="0" destOrd="0" presId="urn:microsoft.com/office/officeart/2005/8/layout/vList3"/>
    <dgm:cxn modelId="{972A4F0A-BD82-480A-AFD1-36BF2136329D}" type="presParOf" srcId="{3A30B1D0-F146-41C6-9373-8CC849B0566C}" destId="{01F33C7F-4C3C-42D3-8542-4BC345A10B4C}" srcOrd="1" destOrd="0" presId="urn:microsoft.com/office/officeart/2005/8/layout/vList3"/>
    <dgm:cxn modelId="{012AC2C5-F222-416D-9C26-26AA1EF9DF93}" type="presOf" srcId="{66283CB7-69B8-41D5-A569-950515985F71}" destId="{01F33C7F-4C3C-42D3-8542-4BC345A10B4C}" srcOrd="0" destOrd="0" presId="urn:microsoft.com/office/officeart/2005/8/layout/vList3"/>
    <dgm:cxn modelId="{A0C5C6A6-D961-4604-87EF-4C2283668E03}" type="presParOf" srcId="{3A30B1D0-F146-41C6-9373-8CC849B0566C}" destId="{5373068E-DCEB-4D3C-BFF1-43C34CE727FD}" srcOrd="2" destOrd="0" presId="urn:microsoft.com/office/officeart/2005/8/layout/vList3"/>
    <dgm:cxn modelId="{5AF26433-36CC-46B5-869C-EDE47EC328F0}" type="presParOf" srcId="{5373068E-DCEB-4D3C-BFF1-43C34CE727FD}" destId="{48C23F44-CDC2-4998-B9C4-F737C51D3228}" srcOrd="0" destOrd="2" presId="urn:microsoft.com/office/officeart/2005/8/layout/vList3"/>
    <dgm:cxn modelId="{BDEE2468-BC68-44BB-B5C5-BEE7280C7D56}" type="presParOf" srcId="{5373068E-DCEB-4D3C-BFF1-43C34CE727FD}" destId="{DC27DDA6-73A4-45AF-8B52-70E594C6E063}" srcOrd="1" destOrd="2" presId="urn:microsoft.com/office/officeart/2005/8/layout/vList3"/>
    <dgm:cxn modelId="{D821FD50-8F2E-47B9-A186-E4B58AD5F8A2}" type="presOf" srcId="{11A5EA0A-517A-463B-9BA8-5EB54D7D10F8}" destId="{DC27DDA6-73A4-45AF-8B52-70E594C6E063}" srcOrd="0" destOrd="0" presId="urn:microsoft.com/office/officeart/2005/8/layout/vList3"/>
    <dgm:cxn modelId="{27C8C8AA-3A71-496F-9308-EE5D4EDF0D93}" type="presParOf" srcId="{3A30B1D0-F146-41C6-9373-8CC849B0566C}" destId="{1BD648EC-230D-47E1-A618-F93D265B0703}" srcOrd="3" destOrd="0" presId="urn:microsoft.com/office/officeart/2005/8/layout/vList3"/>
    <dgm:cxn modelId="{C18334BF-1418-436E-8D81-51202657A46F}" type="presOf" srcId="{4EA87785-B7B3-4F48-BB13-D91C5DEA8DC1}" destId="{1BD648EC-230D-47E1-A618-F93D265B0703}" srcOrd="0" destOrd="0" presId="urn:microsoft.com/office/officeart/2005/8/layout/vList3"/>
    <dgm:cxn modelId="{E9BB229E-68EC-4560-B2A6-F805BC5E9D93}" type="presParOf" srcId="{3A30B1D0-F146-41C6-9373-8CC849B0566C}" destId="{7D4A810A-A6D4-47BA-AF8D-AB4F73C04080}" srcOrd="4" destOrd="0" presId="urn:microsoft.com/office/officeart/2005/8/layout/vList3"/>
    <dgm:cxn modelId="{8B330505-AC80-493F-85B4-E72E652C1BE3}" type="presParOf" srcId="{7D4A810A-A6D4-47BA-AF8D-AB4F73C04080}" destId="{69DE5637-6198-4292-ADFF-69DC2A063BC5}" srcOrd="0" destOrd="4" presId="urn:microsoft.com/office/officeart/2005/8/layout/vList3"/>
    <dgm:cxn modelId="{25A0868C-FFA5-481A-AC03-F76BB5762284}" type="presParOf" srcId="{7D4A810A-A6D4-47BA-AF8D-AB4F73C04080}" destId="{00C34D87-B2DD-493A-BAA2-1A14EA17DEB1}" srcOrd="1" destOrd="4" presId="urn:microsoft.com/office/officeart/2005/8/layout/vList3"/>
    <dgm:cxn modelId="{C80834F6-2671-4CAB-9580-B0BB706FA177}" type="presOf" srcId="{25EF8B53-4C57-43A4-9FE1-40C318A0AD88}" destId="{00C34D87-B2DD-493A-BAA2-1A14EA17DEB1}" srcOrd="0" destOrd="0" presId="urn:microsoft.com/office/officeart/2005/8/layout/vList3"/>
    <dgm:cxn modelId="{9D44E894-2BB3-4D5A-9BD1-0DB5980D1119}" type="presParOf" srcId="{3A30B1D0-F146-41C6-9373-8CC849B0566C}" destId="{A721230D-83B5-40BD-B164-674446EEE4E3}" srcOrd="5" destOrd="0" presId="urn:microsoft.com/office/officeart/2005/8/layout/vList3"/>
    <dgm:cxn modelId="{D386C5AA-67BC-4CDD-8121-99A16858E298}" type="presOf" srcId="{F463D266-32E5-414A-9781-DA46FFE60955}" destId="{A721230D-83B5-40BD-B164-674446EEE4E3}" srcOrd="0" destOrd="0" presId="urn:microsoft.com/office/officeart/2005/8/layout/vList3"/>
    <dgm:cxn modelId="{FCB8C17F-BEDB-4F56-AA46-405A5EAA6501}" type="presParOf" srcId="{3A30B1D0-F146-41C6-9373-8CC849B0566C}" destId="{166FD4CF-6ADF-4D68-A813-C673A7DF7D76}" srcOrd="6" destOrd="0" presId="urn:microsoft.com/office/officeart/2005/8/layout/vList3"/>
    <dgm:cxn modelId="{34C1F456-D5D7-403F-AABC-A33F27A7168F}" type="presParOf" srcId="{166FD4CF-6ADF-4D68-A813-C673A7DF7D76}" destId="{DCC5884A-78AA-4F4A-952D-B189744155EB}" srcOrd="0" destOrd="6" presId="urn:microsoft.com/office/officeart/2005/8/layout/vList3"/>
    <dgm:cxn modelId="{1ADF0718-3DD9-470F-B4AC-81FA5AF5C9E7}" type="presParOf" srcId="{166FD4CF-6ADF-4D68-A813-C673A7DF7D76}" destId="{F952F699-092C-4789-AFA6-6896E9E5FBA2}" srcOrd="1" destOrd="6" presId="urn:microsoft.com/office/officeart/2005/8/layout/vList3"/>
    <dgm:cxn modelId="{5282401E-8E8E-419B-9A41-41191C81938D}" type="presOf" srcId="{5054689D-59C0-4989-A8A3-7EAC5361DF2A}" destId="{F952F699-092C-4789-AFA6-6896E9E5FBA2}" srcOrd="0" destOrd="0" presId="urn:microsoft.com/office/officeart/2005/8/layout/vList3"/>
    <dgm:cxn modelId="{C73EEC49-E810-451F-94F9-A366607B56C0}" type="presParOf" srcId="{3A30B1D0-F146-41C6-9373-8CC849B0566C}" destId="{35FDA267-56D8-4730-ABA2-888B99D59FC7}" srcOrd="7" destOrd="0" presId="urn:microsoft.com/office/officeart/2005/8/layout/vList3"/>
    <dgm:cxn modelId="{9AF79F05-00CD-4C8A-AF83-2BA4244CEF97}" type="presOf" srcId="{A5E81887-F610-476D-9F6D-5979500707EF}" destId="{35FDA267-56D8-4730-ABA2-888B99D59FC7}" srcOrd="0" destOrd="0" presId="urn:microsoft.com/office/officeart/2005/8/layout/vList3"/>
    <dgm:cxn modelId="{82447B02-5152-427B-B7D4-231929B29EE8}" type="presParOf" srcId="{3A30B1D0-F146-41C6-9373-8CC849B0566C}" destId="{55949D37-6A63-4977-AC13-0E580725566C}" srcOrd="8" destOrd="0" presId="urn:microsoft.com/office/officeart/2005/8/layout/vList3"/>
    <dgm:cxn modelId="{0B8CB0EE-0225-4313-B4EB-1A7918CC35BE}" type="presParOf" srcId="{55949D37-6A63-4977-AC13-0E580725566C}" destId="{D2CFA0BE-1DE3-4F01-9CAD-11F76D17D998}" srcOrd="0" destOrd="8" presId="urn:microsoft.com/office/officeart/2005/8/layout/vList3"/>
    <dgm:cxn modelId="{201297A0-B1DF-49F5-98B2-922325A250D9}" type="presParOf" srcId="{55949D37-6A63-4977-AC13-0E580725566C}" destId="{58245FB4-55D8-47E1-A6F8-8D77D66273BA}" srcOrd="1" destOrd="8" presId="urn:microsoft.com/office/officeart/2005/8/layout/vList3"/>
    <dgm:cxn modelId="{7C72B414-E82E-4EA0-9368-C02DBB2F0FA9}" type="presOf" srcId="{3E8593B3-1E82-44F3-BA58-C3E76838DBDF}" destId="{58245FB4-55D8-47E1-A6F8-8D77D66273BA}" srcOrd="0"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D76233-2C52-45E9-94E8-FBDCAFC81AF1}" type="doc">
      <dgm:prSet loTypeId="cycle" loCatId="cycle" qsTypeId="urn:microsoft.com/office/officeart/2005/8/quickstyle/simple1" qsCatId="simple" csTypeId="urn:microsoft.com/office/officeart/2005/8/colors/accent1_2" csCatId="accent1" phldr="0"/>
      <dgm:spPr/>
      <dgm:t>
        <a:bodyPr/>
        <a:p>
          <a:endParaRPr kumimoji="1" lang="ja-JP" altLang="en-US"/>
        </a:p>
      </dgm:t>
    </dgm:pt>
    <dgm:pt modelId="{8E2A460B-45D3-4E20-A31D-4AFE676F0DDA}">
      <dgm:prSet phldrT="[テキスト]" phldr="0" custT="1"/>
      <dgm:spPr/>
      <dgm:t>
        <a:bodyPr vert="horz" wrap="square"/>
        <a:p>
          <a:pPr>
            <a:lnSpc>
              <a:spcPct val="100000"/>
            </a:lnSpc>
            <a:spcBef>
              <a:spcPct val="0"/>
            </a:spcBef>
            <a:spcAft>
              <a:spcPct val="35000"/>
            </a:spcAft>
          </a:pPr>
          <a:r>
            <a:rPr kumimoji="1" lang="en-US" altLang="ja-JP" sz="1600">
              <a:solidFill>
                <a:schemeClr val="accent6">
                  <a:lumMod val="40000"/>
                  <a:lumOff val="60000"/>
                </a:schemeClr>
              </a:solidFill>
            </a:rPr>
            <a:t>2023</a:t>
          </a:r>
          <a:r>
            <a:rPr kumimoji="1" lang="ja-JP" altLang="en-US" sz="1600">
              <a:solidFill>
                <a:schemeClr val="accent6">
                  <a:lumMod val="40000"/>
                  <a:lumOff val="60000"/>
                </a:schemeClr>
              </a:solidFill>
            </a:rPr>
            <a:t>年</a:t>
          </a:r>
          <a:r>
            <a:rPr kumimoji="1" lang="ja-JP" altLang="en-US" sz="1600">
              <a:solidFill>
                <a:schemeClr val="accent6">
                  <a:lumMod val="40000"/>
                  <a:lumOff val="60000"/>
                </a:schemeClr>
              </a:solidFill>
            </a:rPr>
            <a:t>度</a:t>
          </a:r>
          <a:endParaRPr kumimoji="1" lang="ja-JP" altLang="en-US" sz="1600">
            <a:solidFill>
              <a:schemeClr val="accent6">
                <a:lumMod val="40000"/>
                <a:lumOff val="60000"/>
              </a:schemeClr>
            </a:solidFill>
          </a:endParaRPr>
        </a:p>
        <a:p>
          <a:pPr>
            <a:lnSpc>
              <a:spcPct val="100000"/>
            </a:lnSpc>
            <a:spcBef>
              <a:spcPct val="0"/>
            </a:spcBef>
            <a:spcAft>
              <a:spcPct val="35000"/>
            </a:spcAft>
          </a:pPr>
          <a:r>
            <a:rPr kumimoji="1" lang="ja-JP" altLang="en-US" sz="1600">
              <a:solidFill>
                <a:schemeClr val="accent6">
                  <a:lumMod val="40000"/>
                  <a:lumOff val="60000"/>
                </a:schemeClr>
              </a:solidFill>
            </a:rPr>
            <a:t>参考</a:t>
          </a:r>
          <a:r>
            <a:rPr kumimoji="1" lang="ja-JP" altLang="en-US" sz="1600">
              <a:solidFill>
                <a:schemeClr val="accent6">
                  <a:lumMod val="40000"/>
                  <a:lumOff val="60000"/>
                </a:schemeClr>
              </a:solidFill>
            </a:rPr>
            <a:t/>
          </a:r>
          <a:endParaRPr kumimoji="1" lang="ja-JP" altLang="en-US" sz="1600">
            <a:solidFill>
              <a:schemeClr val="accent6">
                <a:lumMod val="40000"/>
                <a:lumOff val="60000"/>
              </a:schemeClr>
            </a:solidFill>
          </a:endParaRPr>
        </a:p>
      </dgm:t>
    </dgm:pt>
    <dgm:pt modelId="{40722E6B-70D7-49DD-BCDB-C5F5A53BB946}" cxnId="{00E8223A-00D3-4810-8856-6B267F813074}" type="parTrans">
      <dgm:prSet/>
      <dgm:spPr/>
      <dgm:t>
        <a:bodyPr/>
        <a:p>
          <a:endParaRPr kumimoji="1" lang="ja-JP" altLang="en-US"/>
        </a:p>
      </dgm:t>
    </dgm:pt>
    <dgm:pt modelId="{AC66A5CC-387D-4D7B-8E90-1B8214C2F261}" cxnId="{00E8223A-00D3-4810-8856-6B267F813074}" type="sibTrans">
      <dgm:prSet/>
      <dgm:spPr/>
      <dgm:t>
        <a:bodyPr/>
        <a:p>
          <a:endParaRPr kumimoji="1" lang="ja-JP" altLang="en-US"/>
        </a:p>
      </dgm:t>
    </dgm:pt>
    <dgm:pt modelId="{ECE2948F-862B-4CC3-B6BC-3E6415C7F5DD}">
      <dgm:prSet phldrT="[テキスト]" phldr="0" custT="1"/>
      <dgm:spPr/>
      <dgm:t>
        <a:bodyPr vert="horz" wrap="square"/>
        <a:p>
          <a:pPr>
            <a:lnSpc>
              <a:spcPct val="100000"/>
            </a:lnSpc>
            <a:spcBef>
              <a:spcPct val="0"/>
            </a:spcBef>
            <a:spcAft>
              <a:spcPct val="35000"/>
            </a:spcAft>
          </a:pPr>
          <a:r>
            <a:rPr kumimoji="1" lang="ja-JP" altLang="en-US" sz="900"/>
            <a:t>この</a:t>
          </a:r>
          <a:r>
            <a:rPr kumimoji="1" lang="en-US" altLang="ja-JP" sz="900"/>
            <a:t>Co2</a:t>
          </a:r>
          <a:r>
            <a:rPr kumimoji="1" lang="ja-JP" altLang="en-US" sz="900"/>
            <a:t>排出</a:t>
          </a:r>
          <a:r>
            <a:rPr kumimoji="1" lang="ja-JP" altLang="en-US" sz="900"/>
            <a:t>量</a:t>
          </a:r>
          <a:r>
            <a:rPr kumimoji="1" lang="ja-JP" altLang="en-US" sz="900"/>
            <a:t>は</a:t>
          </a:r>
          <a:r>
            <a:rPr kumimoji="1" lang="ja-JP" altLang="en-US" sz="900"/>
            <a:t>、</a:t>
          </a:r>
          <a:r>
            <a:rPr kumimoji="1" lang="ja-JP" altLang="en-US" sz="900"/>
            <a:t>サッカーボール</a:t>
          </a:r>
          <a:r>
            <a:rPr kumimoji="1" lang="en-US" altLang="ja-JP" sz="1600" b="1">
              <a:solidFill>
                <a:schemeClr val="tx1"/>
              </a:solidFill>
            </a:rPr>
            <a:t>49</a:t>
          </a:r>
          <a:r>
            <a:rPr kumimoji="1" lang="ja-JP" altLang="en-US" sz="1600" b="1">
              <a:solidFill>
                <a:schemeClr val="tx1"/>
              </a:solidFill>
            </a:rPr>
            <a:t>個</a:t>
          </a:r>
          <a:r>
            <a:rPr kumimoji="1" lang="ja-JP" altLang="en-US" sz="1600" b="1">
              <a:solidFill>
                <a:schemeClr val="tx1"/>
              </a:solidFill>
            </a:rPr>
            <a:t>分</a:t>
          </a:r>
          <a:r>
            <a:rPr kumimoji="1" lang="ja-JP" altLang="en-US" sz="900"/>
            <a:t>と</a:t>
          </a:r>
          <a:r>
            <a:rPr kumimoji="1" lang="ja-JP" altLang="en-US" sz="900"/>
            <a:t>同じ</a:t>
          </a:r>
          <a:r>
            <a:rPr kumimoji="1" lang="ja-JP" altLang="en-US" sz="900"/>
            <a:t>重さ</a:t>
          </a:r>
          <a:r>
            <a:rPr kumimoji="1" lang="ja-JP" altLang="en-US" sz="900"/>
            <a:t/>
          </a:r>
          <a:endParaRPr kumimoji="1" lang="ja-JP" altLang="en-US" sz="900"/>
        </a:p>
      </dgm:t>
    </dgm:pt>
    <dgm:pt modelId="{055F34F9-26B5-46B6-B947-B5718EF53A09}" cxnId="{C353291A-128B-4115-9B93-6541B8F9101E}" type="parTrans">
      <dgm:prSet/>
      <dgm:spPr/>
      <dgm:t>
        <a:bodyPr/>
        <a:p>
          <a:endParaRPr kumimoji="1" lang="ja-JP" altLang="en-US"/>
        </a:p>
      </dgm:t>
    </dgm:pt>
    <dgm:pt modelId="{4116C939-0673-4613-8FA7-CB6FE7258301}" cxnId="{C353291A-128B-4115-9B93-6541B8F9101E}" type="sibTrans">
      <dgm:prSet/>
      <dgm:spPr/>
      <dgm:t>
        <a:bodyPr/>
        <a:p>
          <a:endParaRPr kumimoji="1" lang="ja-JP" altLang="en-US"/>
        </a:p>
      </dgm:t>
    </dgm:pt>
    <dgm:pt modelId="{D34FE5D7-7525-4D59-ABC9-3998105E634C}">
      <dgm:prSet phldrT="[テキスト]" phldr="0" custT="1"/>
      <dgm:spPr/>
      <dgm:t>
        <a:bodyPr vert="horz" wrap="square"/>
        <a:p>
          <a:pPr>
            <a:lnSpc>
              <a:spcPct val="100000"/>
            </a:lnSpc>
            <a:spcBef>
              <a:spcPct val="0"/>
            </a:spcBef>
            <a:spcAft>
              <a:spcPct val="35000"/>
            </a:spcAft>
          </a:pPr>
          <a:r>
            <a:rPr kumimoji="1" lang="ja-JP" altLang="en-US" sz="900"/>
            <a:t>ガソリン</a:t>
          </a:r>
          <a:r>
            <a:rPr kumimoji="1" lang="ja-JP" altLang="en-US" sz="900"/>
            <a:t>乗用車</a:t>
          </a:r>
          <a:r>
            <a:rPr kumimoji="1" lang="ja-JP" altLang="en-US" sz="900"/>
            <a:t>で</a:t>
          </a:r>
          <a:r>
            <a:rPr kumimoji="1" lang="en-US" altLang="ja-JP" sz="1600" b="1">
              <a:solidFill>
                <a:schemeClr val="tx1"/>
              </a:solidFill>
            </a:rPr>
            <a:t>202</a:t>
          </a:r>
          <a:r>
            <a:rPr kumimoji="1" lang="en-US" altLang="ja-JP" sz="1600" b="1">
              <a:solidFill>
                <a:schemeClr val="tx1"/>
              </a:solidFill>
            </a:rPr>
            <a:t>km</a:t>
          </a:r>
          <a:r>
            <a:rPr kumimoji="1" lang="ja-JP" altLang="en-US" sz="900"/>
            <a:t>走った</a:t>
          </a:r>
          <a:r>
            <a:rPr kumimoji="1" lang="ja-JP" altLang="en-US" sz="900"/>
            <a:t>のと</a:t>
          </a:r>
          <a:r>
            <a:rPr kumimoji="1" lang="ja-JP" altLang="en-US" sz="900"/>
            <a:t>同じ</a:t>
          </a:r>
          <a:r>
            <a:rPr kumimoji="1" lang="ja-JP" altLang="en-US" sz="900"/>
            <a:t>排出</a:t>
          </a:r>
          <a:r>
            <a:rPr kumimoji="1" lang="ja-JP" altLang="en-US" sz="900"/>
            <a:t>量</a:t>
          </a:r>
          <a:r>
            <a:rPr kumimoji="1" lang="ja-JP" altLang="en-US" sz="900"/>
            <a:t/>
          </a:r>
          <a:endParaRPr kumimoji="1" lang="ja-JP" altLang="en-US" sz="900"/>
        </a:p>
      </dgm:t>
    </dgm:pt>
    <dgm:pt modelId="{A96BE2DD-535A-47FD-A010-195BD3C076B9}" cxnId="{281B4BCD-8C95-4CCC-9E5B-B3A057ED0767}" type="parTrans">
      <dgm:prSet/>
      <dgm:spPr/>
      <dgm:t>
        <a:bodyPr/>
        <a:p>
          <a:endParaRPr kumimoji="1" lang="ja-JP" altLang="en-US"/>
        </a:p>
      </dgm:t>
    </dgm:pt>
    <dgm:pt modelId="{75EA9321-EAFA-4AF6-8313-8107E8EB3526}" cxnId="{281B4BCD-8C95-4CCC-9E5B-B3A057ED0767}" type="sibTrans">
      <dgm:prSet/>
      <dgm:spPr/>
      <dgm:t>
        <a:bodyPr/>
        <a:p>
          <a:endParaRPr kumimoji="1" lang="ja-JP" altLang="en-US"/>
        </a:p>
      </dgm:t>
    </dgm:pt>
    <dgm:pt modelId="{E17F1310-B4AD-4B57-8D9B-BF776721EA77}">
      <dgm:prSet phldrT="[テキスト]" phldr="0" custT="1"/>
      <dgm:spPr/>
      <dgm:t>
        <a:bodyPr vert="horz" wrap="square"/>
        <a:p>
          <a:pPr>
            <a:lnSpc>
              <a:spcPct val="100000"/>
            </a:lnSpc>
            <a:spcBef>
              <a:spcPct val="0"/>
            </a:spcBef>
            <a:spcAft>
              <a:spcPct val="35000"/>
            </a:spcAft>
          </a:pPr>
          <a:r>
            <a:rPr kumimoji="1" lang="ja-JP" altLang="en-US" sz="900"/>
            <a:t>電球型</a:t>
          </a:r>
          <a:r>
            <a:rPr kumimoji="1" lang="en-US" altLang="ja-JP" sz="900"/>
            <a:t>LED</a:t>
          </a:r>
          <a:r>
            <a:rPr kumimoji="1" lang="ja-JP" altLang="en-US" sz="900"/>
            <a:t>ランプ</a:t>
          </a:r>
          <a:r>
            <a:rPr kumimoji="1" lang="ja-JP" altLang="en-US" sz="900"/>
            <a:t>を</a:t>
          </a:r>
          <a:r>
            <a:rPr kumimoji="1" lang="en-US" altLang="ja-JP" sz="1600" b="1">
              <a:solidFill>
                <a:schemeClr val="tx1"/>
              </a:solidFill>
            </a:rPr>
            <a:t>6303</a:t>
          </a:r>
          <a:r>
            <a:rPr kumimoji="1" lang="ja-JP" altLang="en-US" sz="1600" b="1">
              <a:solidFill>
                <a:schemeClr val="tx1"/>
              </a:solidFill>
            </a:rPr>
            <a:t>時間</a:t>
          </a:r>
          <a:r>
            <a:rPr kumimoji="1" lang="ja-JP" altLang="en-US" sz="900"/>
            <a:t>点灯</a:t>
          </a:r>
          <a:r>
            <a:rPr kumimoji="1" lang="ja-JP" altLang="en-US" sz="900"/>
            <a:t>した</a:t>
          </a:r>
          <a:r>
            <a:rPr kumimoji="1" lang="ja-JP" altLang="en-US" sz="900"/>
            <a:t>のと</a:t>
          </a:r>
          <a:r>
            <a:rPr kumimoji="1" lang="ja-JP" altLang="en-US" sz="900"/>
            <a:t>同じ</a:t>
          </a:r>
          <a:r>
            <a:rPr kumimoji="1" lang="ja-JP" altLang="en-US" sz="900"/>
            <a:t>排出</a:t>
          </a:r>
          <a:r>
            <a:rPr kumimoji="1" lang="ja-JP" altLang="en-US" sz="900"/>
            <a:t>量</a:t>
          </a:r>
          <a:r>
            <a:rPr kumimoji="1" lang="ja-JP" altLang="en-US" sz="900"/>
            <a:t/>
          </a:r>
          <a:endParaRPr kumimoji="1" lang="ja-JP" altLang="en-US" sz="900"/>
        </a:p>
      </dgm:t>
    </dgm:pt>
    <dgm:pt modelId="{6BAC1755-6217-4715-99C2-D1422148265D}" cxnId="{EFFB3957-BD1E-4E05-BF81-3489AF93CB7D}" type="parTrans">
      <dgm:prSet/>
      <dgm:spPr/>
      <dgm:t>
        <a:bodyPr/>
        <a:p>
          <a:endParaRPr kumimoji="1" lang="ja-JP" altLang="en-US"/>
        </a:p>
      </dgm:t>
    </dgm:pt>
    <dgm:pt modelId="{925984A4-8E6F-4D28-B868-DBAB08F4BD28}" cxnId="{EFFB3957-BD1E-4E05-BF81-3489AF93CB7D}" type="sibTrans">
      <dgm:prSet/>
      <dgm:spPr/>
      <dgm:t>
        <a:bodyPr/>
        <a:p>
          <a:endParaRPr kumimoji="1" lang="ja-JP" altLang="en-US"/>
        </a:p>
      </dgm:t>
    </dgm:pt>
    <dgm:pt modelId="{468FA009-1E87-4539-85FA-5C28B78DD6E9}">
      <dgm:prSet phldrT="[テキスト]" phldr="0" custT="1"/>
      <dgm:spPr/>
      <dgm:t>
        <a:bodyPr vert="horz" wrap="square"/>
        <a:p>
          <a:pPr>
            <a:lnSpc>
              <a:spcPct val="100000"/>
            </a:lnSpc>
            <a:spcBef>
              <a:spcPct val="0"/>
            </a:spcBef>
            <a:spcAft>
              <a:spcPct val="35000"/>
            </a:spcAft>
          </a:pPr>
          <a:r>
            <a:rPr kumimoji="1" lang="en-US" altLang="ja-JP" sz="1600" b="1">
              <a:solidFill>
                <a:schemeClr val="tx1"/>
              </a:solidFill>
            </a:rPr>
            <a:t>28</a:t>
          </a:r>
          <a:r>
            <a:rPr kumimoji="1" lang="ja-JP" altLang="en-US" sz="1600" b="1">
              <a:solidFill>
                <a:schemeClr val="tx1"/>
              </a:solidFill>
            </a:rPr>
            <a:t>本</a:t>
          </a:r>
          <a:r>
            <a:rPr kumimoji="1" lang="ja-JP" altLang="en-US" sz="900"/>
            <a:t>の</a:t>
          </a:r>
          <a:r>
            <a:rPr kumimoji="1" lang="ja-JP" altLang="en-US" sz="900"/>
            <a:t>木</a:t>
          </a:r>
          <a:r>
            <a:rPr kumimoji="1" lang="ja-JP" altLang="en-US" sz="900"/>
            <a:t>が</a:t>
          </a:r>
          <a:r>
            <a:rPr kumimoji="1" lang="en-US" altLang="ja-JP" sz="900"/>
            <a:t>1</a:t>
          </a:r>
          <a:r>
            <a:rPr kumimoji="1" lang="ja-JP" altLang="en-US" sz="900"/>
            <a:t>ヵ月</a:t>
          </a:r>
          <a:r>
            <a:rPr kumimoji="1" lang="ja-JP" altLang="en-US" sz="900"/>
            <a:t>に</a:t>
          </a:r>
          <a:r>
            <a:rPr kumimoji="1" lang="ja-JP" altLang="en-US" sz="900"/>
            <a:t>吸収</a:t>
          </a:r>
          <a:r>
            <a:rPr kumimoji="1" lang="ja-JP" altLang="en-US" sz="900"/>
            <a:t>する</a:t>
          </a:r>
          <a:r>
            <a:rPr kumimoji="1" lang="en-US" altLang="ja-JP" sz="900"/>
            <a:t>Co2</a:t>
          </a:r>
          <a:r>
            <a:rPr kumimoji="1" lang="ja-JP" altLang="en-US" sz="900"/>
            <a:t>と</a:t>
          </a:r>
          <a:r>
            <a:rPr kumimoji="1" lang="ja-JP" altLang="en-US" sz="900"/>
            <a:t>同じ</a:t>
          </a:r>
          <a:r>
            <a:rPr kumimoji="1" lang="ja-JP" altLang="en-US" sz="900"/>
            <a:t>量</a:t>
          </a:r>
          <a:r>
            <a:rPr kumimoji="1" lang="ja-JP" altLang="en-US" sz="900"/>
            <a:t/>
          </a:r>
          <a:endParaRPr kumimoji="1" lang="ja-JP" altLang="en-US" sz="900"/>
        </a:p>
      </dgm:t>
    </dgm:pt>
    <dgm:pt modelId="{F205FF88-2C9B-4658-BCAA-BEA6EB7393B2}" cxnId="{62B8B426-1021-481E-B00C-600037783002}" type="parTrans">
      <dgm:prSet/>
      <dgm:spPr/>
      <dgm:t>
        <a:bodyPr/>
        <a:p>
          <a:endParaRPr kumimoji="1" lang="ja-JP" altLang="en-US"/>
        </a:p>
      </dgm:t>
    </dgm:pt>
    <dgm:pt modelId="{B5C730DE-1181-420B-A78D-195E914DCCF5}" cxnId="{62B8B426-1021-481E-B00C-600037783002}" type="sibTrans">
      <dgm:prSet/>
      <dgm:spPr/>
      <dgm:t>
        <a:bodyPr/>
        <a:p>
          <a:endParaRPr kumimoji="1" lang="ja-JP" altLang="en-US"/>
        </a:p>
      </dgm:t>
    </dgm:pt>
    <dgm:pt modelId="{D5B7622F-17AC-467C-B10C-28C38C38C350}" type="pres">
      <dgm:prSet presAssocID="{37D76233-2C52-45E9-94E8-FBDCAFC81AF1}" presName="Name0" presStyleCnt="0">
        <dgm:presLayoutVars>
          <dgm:chMax val="1"/>
          <dgm:dir/>
          <dgm:animLvl val="ctr"/>
          <dgm:resizeHandles val="exact"/>
        </dgm:presLayoutVars>
      </dgm:prSet>
      <dgm:spPr/>
    </dgm:pt>
    <dgm:pt modelId="{BADECBB5-37EA-4668-8A2F-BD2C2902F22A}" type="pres">
      <dgm:prSet presAssocID="{8E2A460B-45D3-4E20-A31D-4AFE676F0DDA}" presName="centerShape" presStyleLbl="node0" presStyleIdx="0" presStyleCnt="1"/>
      <dgm:spPr/>
    </dgm:pt>
    <dgm:pt modelId="{C2E7DEFD-0505-42BF-AE13-B6483BF86572}" type="pres">
      <dgm:prSet presAssocID="{ECE2948F-862B-4CC3-B6BC-3E6415C7F5DD}" presName="node" presStyleLbl="node1" presStyleIdx="0" presStyleCnt="4">
        <dgm:presLayoutVars>
          <dgm:bulletEnabled val="1"/>
        </dgm:presLayoutVars>
      </dgm:prSet>
      <dgm:spPr/>
    </dgm:pt>
    <dgm:pt modelId="{45046E67-FA41-4C32-9E33-BDDDFBBF1D6A}" type="pres">
      <dgm:prSet presAssocID="{ECE2948F-862B-4CC3-B6BC-3E6415C7F5DD}" presName="dummy" presStyleCnt="0"/>
      <dgm:spPr/>
    </dgm:pt>
    <dgm:pt modelId="{F3596884-C09F-4C70-900E-D61864BED5F1}" type="pres">
      <dgm:prSet presAssocID="{4116C939-0673-4613-8FA7-CB6FE7258301}" presName="sibTrans" presStyleLbl="sibTrans2D1" presStyleIdx="0" presStyleCnt="4"/>
      <dgm:spPr/>
    </dgm:pt>
    <dgm:pt modelId="{44F31994-0027-4DC3-B39E-FEE01FB1A852}" type="pres">
      <dgm:prSet presAssocID="{D34FE5D7-7525-4D59-ABC9-3998105E634C}" presName="node" presStyleLbl="node1" presStyleIdx="1" presStyleCnt="4">
        <dgm:presLayoutVars>
          <dgm:bulletEnabled val="1"/>
        </dgm:presLayoutVars>
      </dgm:prSet>
      <dgm:spPr/>
    </dgm:pt>
    <dgm:pt modelId="{C6A1073C-AEB6-41D2-8257-B02F52AE6460}" type="pres">
      <dgm:prSet presAssocID="{D34FE5D7-7525-4D59-ABC9-3998105E634C}" presName="dummy" presStyleCnt="0"/>
      <dgm:spPr/>
    </dgm:pt>
    <dgm:pt modelId="{15715456-3418-4DF0-AF3A-DA59307B110D}" type="pres">
      <dgm:prSet presAssocID="{75EA9321-EAFA-4AF6-8313-8107E8EB3526}" presName="sibTrans" presStyleLbl="sibTrans2D1" presStyleIdx="1" presStyleCnt="4"/>
      <dgm:spPr/>
    </dgm:pt>
    <dgm:pt modelId="{0DA4B7DF-BD6B-46E8-940A-69050C019BB3}" type="pres">
      <dgm:prSet presAssocID="{E17F1310-B4AD-4B57-8D9B-BF776721EA77}" presName="node" presStyleLbl="node1" presStyleIdx="2" presStyleCnt="4">
        <dgm:presLayoutVars>
          <dgm:bulletEnabled val="1"/>
        </dgm:presLayoutVars>
      </dgm:prSet>
      <dgm:spPr/>
    </dgm:pt>
    <dgm:pt modelId="{9268D1C0-A139-4893-A300-CF509D15352B}" type="pres">
      <dgm:prSet presAssocID="{E17F1310-B4AD-4B57-8D9B-BF776721EA77}" presName="dummy" presStyleCnt="0"/>
      <dgm:spPr/>
    </dgm:pt>
    <dgm:pt modelId="{EBDCA107-8C73-4044-AC95-50DA28B759A8}" type="pres">
      <dgm:prSet presAssocID="{925984A4-8E6F-4D28-B868-DBAB08F4BD28}" presName="sibTrans" presStyleLbl="sibTrans2D1" presStyleIdx="2" presStyleCnt="4"/>
      <dgm:spPr/>
    </dgm:pt>
    <dgm:pt modelId="{F539A410-44AA-4A02-9F1B-997DD2B71E87}" type="pres">
      <dgm:prSet presAssocID="{468FA009-1E87-4539-85FA-5C28B78DD6E9}" presName="node" presStyleLbl="node1" presStyleIdx="3" presStyleCnt="4">
        <dgm:presLayoutVars>
          <dgm:bulletEnabled val="1"/>
        </dgm:presLayoutVars>
      </dgm:prSet>
      <dgm:spPr/>
    </dgm:pt>
    <dgm:pt modelId="{2B016566-AAE3-46FD-A114-7C13E71734EF}" type="pres">
      <dgm:prSet presAssocID="{468FA009-1E87-4539-85FA-5C28B78DD6E9}" presName="dummy" presStyleCnt="0"/>
      <dgm:spPr/>
    </dgm:pt>
    <dgm:pt modelId="{B5FF6E04-452A-4146-97F4-3BC94EB5BB87}" type="pres">
      <dgm:prSet presAssocID="{B5C730DE-1181-420B-A78D-195E914DCCF5}" presName="sibTrans" presStyleLbl="sibTrans2D1" presStyleIdx="3" presStyleCnt="4"/>
      <dgm:spPr/>
    </dgm:pt>
  </dgm:ptLst>
  <dgm:cxnLst>
    <dgm:cxn modelId="{00E8223A-00D3-4810-8856-6B267F813074}" srcId="{37D76233-2C52-45E9-94E8-FBDCAFC81AF1}" destId="{8E2A460B-45D3-4E20-A31D-4AFE676F0DDA}" srcOrd="0" destOrd="0" parTransId="{40722E6B-70D7-49DD-BCDB-C5F5A53BB946}" sibTransId="{AC66A5CC-387D-4D7B-8E90-1B8214C2F261}"/>
    <dgm:cxn modelId="{C353291A-128B-4115-9B93-6541B8F9101E}" srcId="{8E2A460B-45D3-4E20-A31D-4AFE676F0DDA}" destId="{ECE2948F-862B-4CC3-B6BC-3E6415C7F5DD}" srcOrd="0" destOrd="0" parTransId="{055F34F9-26B5-46B6-B947-B5718EF53A09}" sibTransId="{4116C939-0673-4613-8FA7-CB6FE7258301}"/>
    <dgm:cxn modelId="{281B4BCD-8C95-4CCC-9E5B-B3A057ED0767}" srcId="{8E2A460B-45D3-4E20-A31D-4AFE676F0DDA}" destId="{D34FE5D7-7525-4D59-ABC9-3998105E634C}" srcOrd="1" destOrd="0" parTransId="{A96BE2DD-535A-47FD-A010-195BD3C076B9}" sibTransId="{75EA9321-EAFA-4AF6-8313-8107E8EB3526}"/>
    <dgm:cxn modelId="{EFFB3957-BD1E-4E05-BF81-3489AF93CB7D}" srcId="{8E2A460B-45D3-4E20-A31D-4AFE676F0DDA}" destId="{E17F1310-B4AD-4B57-8D9B-BF776721EA77}" srcOrd="2" destOrd="0" parTransId="{6BAC1755-6217-4715-99C2-D1422148265D}" sibTransId="{925984A4-8E6F-4D28-B868-DBAB08F4BD28}"/>
    <dgm:cxn modelId="{62B8B426-1021-481E-B00C-600037783002}" srcId="{8E2A460B-45D3-4E20-A31D-4AFE676F0DDA}" destId="{468FA009-1E87-4539-85FA-5C28B78DD6E9}" srcOrd="3" destOrd="0" parTransId="{F205FF88-2C9B-4658-BCAA-BEA6EB7393B2}" sibTransId="{B5C730DE-1181-420B-A78D-195E914DCCF5}"/>
    <dgm:cxn modelId="{E7F7C937-1439-4341-8C18-3970003E2CEF}" type="presOf" srcId="{37D76233-2C52-45E9-94E8-FBDCAFC81AF1}" destId="{D5B7622F-17AC-467C-B10C-28C38C38C350}" srcOrd="0" destOrd="0" presId="urn:microsoft.com/office/officeart/2005/8/layout/radial6"/>
    <dgm:cxn modelId="{C4F45A35-0949-4D54-BC05-17E53AD85EE9}" type="presParOf" srcId="{D5B7622F-17AC-467C-B10C-28C38C38C350}" destId="{BADECBB5-37EA-4668-8A2F-BD2C2902F22A}" srcOrd="0" destOrd="0" presId="urn:microsoft.com/office/officeart/2005/8/layout/radial6"/>
    <dgm:cxn modelId="{2DFDD958-FD55-4D99-BEB4-0E105E878A6D}" type="presOf" srcId="{8E2A460B-45D3-4E20-A31D-4AFE676F0DDA}" destId="{BADECBB5-37EA-4668-8A2F-BD2C2902F22A}" srcOrd="0" destOrd="0" presId="urn:microsoft.com/office/officeart/2005/8/layout/radial6"/>
    <dgm:cxn modelId="{2D352318-A613-4952-B1E8-6A4B766332BD}" type="presParOf" srcId="{D5B7622F-17AC-467C-B10C-28C38C38C350}" destId="{C2E7DEFD-0505-42BF-AE13-B6483BF86572}" srcOrd="1" destOrd="0" presId="urn:microsoft.com/office/officeart/2005/8/layout/radial6"/>
    <dgm:cxn modelId="{3A2B36C1-5A51-426A-89BC-68454A66593A}" type="presOf" srcId="{ECE2948F-862B-4CC3-B6BC-3E6415C7F5DD}" destId="{C2E7DEFD-0505-42BF-AE13-B6483BF86572}" srcOrd="0" destOrd="0" presId="urn:microsoft.com/office/officeart/2005/8/layout/radial6"/>
    <dgm:cxn modelId="{E8B2DD2D-A025-458C-A06D-B96718299A44}" type="presParOf" srcId="{D5B7622F-17AC-467C-B10C-28C38C38C350}" destId="{45046E67-FA41-4C32-9E33-BDDDFBBF1D6A}" srcOrd="2" destOrd="0" presId="urn:microsoft.com/office/officeart/2005/8/layout/radial6"/>
    <dgm:cxn modelId="{DE10B8C8-A4B8-4F9C-9FA9-8A86D3A2EDA8}" type="presParOf" srcId="{D5B7622F-17AC-467C-B10C-28C38C38C350}" destId="{F3596884-C09F-4C70-900E-D61864BED5F1}" srcOrd="3" destOrd="0" presId="urn:microsoft.com/office/officeart/2005/8/layout/radial6"/>
    <dgm:cxn modelId="{8845221E-9455-4639-B534-16FF049D68B8}" type="presOf" srcId="{4116C939-0673-4613-8FA7-CB6FE7258301}" destId="{F3596884-C09F-4C70-900E-D61864BED5F1}" srcOrd="0" destOrd="0" presId="urn:microsoft.com/office/officeart/2005/8/layout/radial6"/>
    <dgm:cxn modelId="{AC1F3565-C4B1-4B55-A5C3-70398E9C2886}" type="presParOf" srcId="{D5B7622F-17AC-467C-B10C-28C38C38C350}" destId="{44F31994-0027-4DC3-B39E-FEE01FB1A852}" srcOrd="4" destOrd="0" presId="urn:microsoft.com/office/officeart/2005/8/layout/radial6"/>
    <dgm:cxn modelId="{9815F8A2-244D-46BF-ABEB-A38AE37ED9D1}" type="presOf" srcId="{D34FE5D7-7525-4D59-ABC9-3998105E634C}" destId="{44F31994-0027-4DC3-B39E-FEE01FB1A852}" srcOrd="0" destOrd="0" presId="urn:microsoft.com/office/officeart/2005/8/layout/radial6"/>
    <dgm:cxn modelId="{02CBE482-F2DE-439C-ADB1-ADA9D6A8E0F6}" type="presParOf" srcId="{D5B7622F-17AC-467C-B10C-28C38C38C350}" destId="{C6A1073C-AEB6-41D2-8257-B02F52AE6460}" srcOrd="5" destOrd="0" presId="urn:microsoft.com/office/officeart/2005/8/layout/radial6"/>
    <dgm:cxn modelId="{0DDCB247-1488-48F2-ABA2-7236D1F73CB8}" type="presParOf" srcId="{D5B7622F-17AC-467C-B10C-28C38C38C350}" destId="{15715456-3418-4DF0-AF3A-DA59307B110D}" srcOrd="6" destOrd="0" presId="urn:microsoft.com/office/officeart/2005/8/layout/radial6"/>
    <dgm:cxn modelId="{0E2E8166-EBA6-4021-8C06-778CA6184B60}" type="presOf" srcId="{75EA9321-EAFA-4AF6-8313-8107E8EB3526}" destId="{15715456-3418-4DF0-AF3A-DA59307B110D}" srcOrd="0" destOrd="0" presId="urn:microsoft.com/office/officeart/2005/8/layout/radial6"/>
    <dgm:cxn modelId="{4B9B7A16-6D5B-4EE9-93AD-1173798B5A08}" type="presParOf" srcId="{D5B7622F-17AC-467C-B10C-28C38C38C350}" destId="{0DA4B7DF-BD6B-46E8-940A-69050C019BB3}" srcOrd="7" destOrd="0" presId="urn:microsoft.com/office/officeart/2005/8/layout/radial6"/>
    <dgm:cxn modelId="{BB83F172-F548-4889-8911-6C72F868D1B9}" type="presOf" srcId="{E17F1310-B4AD-4B57-8D9B-BF776721EA77}" destId="{0DA4B7DF-BD6B-46E8-940A-69050C019BB3}" srcOrd="0" destOrd="0" presId="urn:microsoft.com/office/officeart/2005/8/layout/radial6"/>
    <dgm:cxn modelId="{5ADA9D23-3E50-4A60-8887-0D05B6AA7CEE}" type="presParOf" srcId="{D5B7622F-17AC-467C-B10C-28C38C38C350}" destId="{9268D1C0-A139-4893-A300-CF509D15352B}" srcOrd="8" destOrd="0" presId="urn:microsoft.com/office/officeart/2005/8/layout/radial6"/>
    <dgm:cxn modelId="{115D3C8A-9F92-471F-8E7E-8AA7A8750BF4}" type="presParOf" srcId="{D5B7622F-17AC-467C-B10C-28C38C38C350}" destId="{EBDCA107-8C73-4044-AC95-50DA28B759A8}" srcOrd="9" destOrd="0" presId="urn:microsoft.com/office/officeart/2005/8/layout/radial6"/>
    <dgm:cxn modelId="{6864AE80-79E5-483B-918D-F127EECDCE48}" type="presOf" srcId="{925984A4-8E6F-4D28-B868-DBAB08F4BD28}" destId="{EBDCA107-8C73-4044-AC95-50DA28B759A8}" srcOrd="0" destOrd="0" presId="urn:microsoft.com/office/officeart/2005/8/layout/radial6"/>
    <dgm:cxn modelId="{4FA3B8BB-E9D8-4091-A0A1-BB970A26C3D8}" type="presParOf" srcId="{D5B7622F-17AC-467C-B10C-28C38C38C350}" destId="{F539A410-44AA-4A02-9F1B-997DD2B71E87}" srcOrd="10" destOrd="0" presId="urn:microsoft.com/office/officeart/2005/8/layout/radial6"/>
    <dgm:cxn modelId="{F855507F-4377-4E01-9EFD-9A118556BD49}" type="presOf" srcId="{468FA009-1E87-4539-85FA-5C28B78DD6E9}" destId="{F539A410-44AA-4A02-9F1B-997DD2B71E87}" srcOrd="0" destOrd="0" presId="urn:microsoft.com/office/officeart/2005/8/layout/radial6"/>
    <dgm:cxn modelId="{DE667DFA-E103-4D85-9663-255E1E848DD7}" type="presParOf" srcId="{D5B7622F-17AC-467C-B10C-28C38C38C350}" destId="{2B016566-AAE3-46FD-A114-7C13E71734EF}" srcOrd="11" destOrd="0" presId="urn:microsoft.com/office/officeart/2005/8/layout/radial6"/>
    <dgm:cxn modelId="{E8D9211D-6224-46C2-9B9E-00A9C695A2F4}" type="presParOf" srcId="{D5B7622F-17AC-467C-B10C-28C38C38C350}" destId="{B5FF6E04-452A-4146-97F4-3BC94EB5BB87}" srcOrd="12" destOrd="0" presId="urn:microsoft.com/office/officeart/2005/8/layout/radial6"/>
    <dgm:cxn modelId="{F2E2A342-3BEE-4408-827D-4BDE929F3E6D}" type="presOf" srcId="{B5C730DE-1181-420B-A78D-195E914DCCF5}" destId="{B5FF6E04-452A-4146-97F4-3BC94EB5BB87}" srcOrd="0"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2A2E7-F0F7-4131-A202-545C42AF5C10}">
      <dsp:nvSpPr>
        <dsp:cNvPr id="0" name=""/>
        <dsp:cNvSpPr/>
      </dsp:nvSpPr>
      <dsp:spPr>
        <a:xfrm>
          <a:off x="1727463" y="1611188"/>
          <a:ext cx="869539" cy="360873"/>
        </a:xfrm>
        <a:custGeom>
          <a:avLst/>
          <a:gdLst/>
          <a:ahLst/>
          <a:cxnLst/>
          <a:rect l="0" t="0" r="0" b="0"/>
          <a:pathLst>
            <a:path>
              <a:moveTo>
                <a:pt x="0" y="0"/>
              </a:moveTo>
              <a:lnTo>
                <a:pt x="0" y="215135"/>
              </a:lnTo>
              <a:lnTo>
                <a:pt x="869539" y="215135"/>
              </a:lnTo>
              <a:lnTo>
                <a:pt x="869539" y="360873"/>
              </a:lnTo>
            </a:path>
          </a:pathLst>
        </a:custGeom>
        <a:noFill/>
        <a:ln w="1270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A4A5549-EA85-4FE8-9496-CB4FAFB53BDC}">
      <dsp:nvSpPr>
        <dsp:cNvPr id="0" name=""/>
        <dsp:cNvSpPr/>
      </dsp:nvSpPr>
      <dsp:spPr>
        <a:xfrm>
          <a:off x="709236" y="1611188"/>
          <a:ext cx="1018226" cy="360873"/>
        </a:xfrm>
        <a:custGeom>
          <a:avLst/>
          <a:gdLst/>
          <a:ahLst/>
          <a:cxnLst/>
          <a:rect l="0" t="0" r="0" b="0"/>
          <a:pathLst>
            <a:path>
              <a:moveTo>
                <a:pt x="1018226" y="0"/>
              </a:moveTo>
              <a:lnTo>
                <a:pt x="1018226" y="215135"/>
              </a:lnTo>
              <a:lnTo>
                <a:pt x="0" y="215135"/>
              </a:lnTo>
              <a:lnTo>
                <a:pt x="0" y="360873"/>
              </a:lnTo>
            </a:path>
          </a:pathLst>
        </a:custGeom>
        <a:noFill/>
        <a:ln w="1270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4DBF45-54C4-45F5-AD61-6E9A76740731}">
      <dsp:nvSpPr>
        <dsp:cNvPr id="0" name=""/>
        <dsp:cNvSpPr/>
      </dsp:nvSpPr>
      <dsp:spPr>
        <a:xfrm>
          <a:off x="1681743" y="625726"/>
          <a:ext cx="91440" cy="360873"/>
        </a:xfrm>
        <a:custGeom>
          <a:avLst/>
          <a:gdLst/>
          <a:ahLst/>
          <a:cxnLst/>
          <a:rect l="0" t="0" r="0" b="0"/>
          <a:pathLst>
            <a:path>
              <a:moveTo>
                <a:pt x="45720" y="0"/>
              </a:moveTo>
              <a:lnTo>
                <a:pt x="45720" y="360873"/>
              </a:lnTo>
            </a:path>
          </a:pathLst>
        </a:custGeom>
        <a:noFill/>
        <a:ln w="1270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AA6C3B78-807D-49B2-B726-90FD6C9B0726}">
      <dsp:nvSpPr>
        <dsp:cNvPr id="0" name=""/>
        <dsp:cNvSpPr/>
      </dsp:nvSpPr>
      <dsp:spPr>
        <a:xfrm>
          <a:off x="1124294" y="1138"/>
          <a:ext cx="1206337" cy="624588"/>
        </a:xfrm>
        <a:prstGeom prst="flowChartAlternateProcess">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88136"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今泉　善弥</a:t>
          </a:r>
        </a:p>
      </dsp:txBody>
      <dsp:txXfrm>
        <a:off x="1154783" y="31627"/>
        <a:ext cx="1145359" cy="563610"/>
      </dsp:txXfrm>
    </dsp:sp>
    <dsp:sp modelId="{821AFD2B-4FC7-45CC-A66B-191B41F31B63}">
      <dsp:nvSpPr>
        <dsp:cNvPr id="0" name=""/>
        <dsp:cNvSpPr/>
      </dsp:nvSpPr>
      <dsp:spPr>
        <a:xfrm>
          <a:off x="1365561" y="486929"/>
          <a:ext cx="1085703" cy="208196"/>
        </a:xfrm>
        <a:prstGeom prst="rect">
          <a:avLst/>
        </a:prstGeom>
        <a:solidFill>
          <a:schemeClr val="accent2">
            <a:lumMod val="20000"/>
            <a:lumOff val="80000"/>
          </a:schemeClr>
        </a:solidFill>
        <a:ln w="15875"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kumimoji="1" lang="ja-JP" altLang="en-US" sz="900" kern="1200" dirty="0"/>
            <a:t>代表取締役</a:t>
          </a:r>
        </a:p>
      </dsp:txBody>
      <dsp:txXfrm>
        <a:off x="1365561" y="486929"/>
        <a:ext cx="1085703" cy="208196"/>
      </dsp:txXfrm>
    </dsp:sp>
    <dsp:sp modelId="{7D2FB5EE-CCE7-44F9-9EDC-28C68C302E5F}">
      <dsp:nvSpPr>
        <dsp:cNvPr id="0" name=""/>
        <dsp:cNvSpPr/>
      </dsp:nvSpPr>
      <dsp:spPr>
        <a:xfrm>
          <a:off x="1124294" y="986599"/>
          <a:ext cx="1206337" cy="624588"/>
        </a:xfrm>
        <a:prstGeom prst="flowChartAlternateProcess">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88136"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今泉　裕太</a:t>
          </a:r>
        </a:p>
      </dsp:txBody>
      <dsp:txXfrm>
        <a:off x="1154783" y="1017088"/>
        <a:ext cx="1145359" cy="563610"/>
      </dsp:txXfrm>
    </dsp:sp>
    <dsp:sp modelId="{8EAB9828-DE97-497B-BEF2-321F5D177623}">
      <dsp:nvSpPr>
        <dsp:cNvPr id="0" name=""/>
        <dsp:cNvSpPr/>
      </dsp:nvSpPr>
      <dsp:spPr>
        <a:xfrm>
          <a:off x="1365561" y="1472390"/>
          <a:ext cx="1085703" cy="208196"/>
        </a:xfrm>
        <a:prstGeom prst="rect">
          <a:avLst/>
        </a:prstGeom>
        <a:solidFill>
          <a:schemeClr val="accent2">
            <a:lumMod val="20000"/>
            <a:lumOff val="80000"/>
            <a:alpha val="90000"/>
          </a:schemeClr>
        </a:solidFill>
        <a:ln w="15875"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kumimoji="1" lang="ja-JP" altLang="en-US" sz="900" kern="1200" dirty="0"/>
            <a:t>環境管理責任者</a:t>
          </a:r>
        </a:p>
      </dsp:txBody>
      <dsp:txXfrm>
        <a:off x="1365561" y="1472390"/>
        <a:ext cx="1085703" cy="208196"/>
      </dsp:txXfrm>
    </dsp:sp>
    <dsp:sp modelId="{6F3DE21C-6193-4AFC-AFE8-A68920555931}">
      <dsp:nvSpPr>
        <dsp:cNvPr id="0" name=""/>
        <dsp:cNvSpPr/>
      </dsp:nvSpPr>
      <dsp:spPr>
        <a:xfrm>
          <a:off x="106067" y="1972061"/>
          <a:ext cx="1206337" cy="624588"/>
        </a:xfrm>
        <a:prstGeom prst="flowChartAlternateProcess">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88136"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飯島　綾子</a:t>
          </a:r>
        </a:p>
      </dsp:txBody>
      <dsp:txXfrm>
        <a:off x="136556" y="2002550"/>
        <a:ext cx="1145359" cy="563610"/>
      </dsp:txXfrm>
    </dsp:sp>
    <dsp:sp modelId="{61429E3C-F9CA-4523-AFFD-CBAB4DC906D2}">
      <dsp:nvSpPr>
        <dsp:cNvPr id="0" name=""/>
        <dsp:cNvSpPr/>
      </dsp:nvSpPr>
      <dsp:spPr>
        <a:xfrm>
          <a:off x="347334" y="2457852"/>
          <a:ext cx="1085703" cy="208196"/>
        </a:xfrm>
        <a:prstGeom prst="rect">
          <a:avLst/>
        </a:prstGeom>
        <a:solidFill>
          <a:schemeClr val="accent2">
            <a:lumMod val="20000"/>
            <a:lumOff val="80000"/>
            <a:alpha val="90000"/>
          </a:schemeClr>
        </a:solidFill>
        <a:ln w="15875"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kumimoji="1" lang="ja-JP" altLang="en-US" sz="900" kern="1200" dirty="0"/>
            <a:t>事務部門</a:t>
          </a:r>
        </a:p>
      </dsp:txBody>
      <dsp:txXfrm>
        <a:off x="347334" y="2457852"/>
        <a:ext cx="1085703" cy="208196"/>
      </dsp:txXfrm>
    </dsp:sp>
    <dsp:sp modelId="{AB17E227-5FC5-4989-AD58-0CC5177B9CCF}">
      <dsp:nvSpPr>
        <dsp:cNvPr id="0" name=""/>
        <dsp:cNvSpPr/>
      </dsp:nvSpPr>
      <dsp:spPr>
        <a:xfrm>
          <a:off x="1724513" y="1972061"/>
          <a:ext cx="1744979" cy="868421"/>
        </a:xfrm>
        <a:prstGeom prst="flowChartAlternateProcess">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136"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t>今泉　裕太</a:t>
          </a:r>
          <a:endParaRPr kumimoji="1" lang="en-US" altLang="ja-JP" sz="1400" kern="1200" dirty="0"/>
        </a:p>
        <a:p>
          <a:pPr marL="0" lvl="0" indent="0" algn="ctr" defTabSz="622300">
            <a:lnSpc>
              <a:spcPct val="90000"/>
            </a:lnSpc>
            <a:spcBef>
              <a:spcPct val="0"/>
            </a:spcBef>
            <a:spcAft>
              <a:spcPct val="35000"/>
            </a:spcAft>
            <a:buNone/>
          </a:pPr>
          <a:r>
            <a:rPr kumimoji="1" lang="ja-JP" altLang="en-US" sz="1400" kern="1200" dirty="0"/>
            <a:t>小林　武久</a:t>
          </a:r>
        </a:p>
      </dsp:txBody>
      <dsp:txXfrm>
        <a:off x="1766905" y="2014453"/>
        <a:ext cx="1660195" cy="783637"/>
      </dsp:txXfrm>
    </dsp:sp>
    <dsp:sp modelId="{5060E050-F8B0-43B8-A4BA-7A4E73298643}">
      <dsp:nvSpPr>
        <dsp:cNvPr id="0" name=""/>
        <dsp:cNvSpPr/>
      </dsp:nvSpPr>
      <dsp:spPr>
        <a:xfrm>
          <a:off x="2489856" y="2633424"/>
          <a:ext cx="1085703" cy="208196"/>
        </a:xfrm>
        <a:prstGeom prst="rect">
          <a:avLst/>
        </a:prstGeom>
        <a:solidFill>
          <a:schemeClr val="accent2">
            <a:lumMod val="20000"/>
            <a:lumOff val="80000"/>
            <a:alpha val="90000"/>
          </a:schemeClr>
        </a:solidFill>
        <a:ln w="15875"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kumimoji="1" lang="ja-JP" altLang="en-US" sz="900" kern="1200" dirty="0"/>
            <a:t>業務部門</a:t>
          </a:r>
        </a:p>
      </dsp:txBody>
      <dsp:txXfrm>
        <a:off x="2489856" y="2633424"/>
        <a:ext cx="1085703" cy="208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19E50-B954-405D-BBBC-FAB04F2A4DF0}">
      <dsp:nvSpPr>
        <dsp:cNvPr id="0" name=""/>
        <dsp:cNvSpPr/>
      </dsp:nvSpPr>
      <dsp:spPr>
        <a:xfrm>
          <a:off x="0" y="0"/>
          <a:ext cx="6155235" cy="10495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kumimoji="1" lang="ja-JP" altLang="en-US" sz="1300" kern="1200" dirty="0"/>
            <a:t>脱着装置付コンテナ専用車</a:t>
          </a:r>
          <a:endParaRPr kumimoji="1" lang="en-US" altLang="ja-JP" sz="1300" kern="1200" dirty="0"/>
        </a:p>
        <a:p>
          <a:pPr marL="0" lvl="0" indent="0" algn="l" defTabSz="577850">
            <a:lnSpc>
              <a:spcPct val="90000"/>
            </a:lnSpc>
            <a:spcBef>
              <a:spcPct val="0"/>
            </a:spcBef>
            <a:spcAft>
              <a:spcPct val="35000"/>
            </a:spcAft>
            <a:buNone/>
          </a:pPr>
          <a:r>
            <a:rPr kumimoji="1" lang="ja-JP" altLang="en-US" sz="1300" kern="1200" dirty="0"/>
            <a:t>（アームロール）</a:t>
          </a:r>
        </a:p>
        <a:p>
          <a:pPr marL="57150" lvl="1" indent="-57150" algn="l" defTabSz="444500">
            <a:lnSpc>
              <a:spcPct val="90000"/>
            </a:lnSpc>
            <a:spcBef>
              <a:spcPct val="0"/>
            </a:spcBef>
            <a:spcAft>
              <a:spcPct val="15000"/>
            </a:spcAft>
            <a:buChar char="•"/>
          </a:pPr>
          <a:r>
            <a:rPr kumimoji="1" lang="ja-JP" altLang="en-US" sz="1000" kern="1200" dirty="0"/>
            <a:t>２台</a:t>
          </a:r>
        </a:p>
      </dsp:txBody>
      <dsp:txXfrm>
        <a:off x="1336006" y="0"/>
        <a:ext cx="4819229" cy="1049589"/>
      </dsp:txXfrm>
    </dsp:sp>
    <dsp:sp modelId="{271E074B-45CB-47AB-9C17-6588D1EF5F54}">
      <dsp:nvSpPr>
        <dsp:cNvPr id="0" name=""/>
        <dsp:cNvSpPr/>
      </dsp:nvSpPr>
      <dsp:spPr>
        <a:xfrm>
          <a:off x="104958" y="104958"/>
          <a:ext cx="1231047" cy="839671"/>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F301B15-7C92-4F86-BECB-75FDF6C3879B}">
      <dsp:nvSpPr>
        <dsp:cNvPr id="0" name=""/>
        <dsp:cNvSpPr/>
      </dsp:nvSpPr>
      <dsp:spPr>
        <a:xfrm>
          <a:off x="0" y="1154547"/>
          <a:ext cx="6155235" cy="10495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kumimoji="1" lang="ja-JP" altLang="en-US" sz="1300" kern="1200" dirty="0"/>
            <a:t>キャブオーバー</a:t>
          </a:r>
          <a:endParaRPr kumimoji="1" lang="en-US" altLang="ja-JP" sz="1300" kern="1200" dirty="0"/>
        </a:p>
        <a:p>
          <a:pPr marL="0" lvl="0" indent="0" algn="l" defTabSz="577850">
            <a:lnSpc>
              <a:spcPct val="90000"/>
            </a:lnSpc>
            <a:spcBef>
              <a:spcPct val="0"/>
            </a:spcBef>
            <a:spcAft>
              <a:spcPct val="35000"/>
            </a:spcAft>
            <a:buNone/>
          </a:pPr>
          <a:r>
            <a:rPr kumimoji="1" lang="ja-JP" altLang="en-US" sz="1300" kern="1200" dirty="0"/>
            <a:t>（ユニック）</a:t>
          </a:r>
        </a:p>
        <a:p>
          <a:pPr marL="57150" lvl="1" indent="-57150" algn="l" defTabSz="444500">
            <a:lnSpc>
              <a:spcPct val="90000"/>
            </a:lnSpc>
            <a:spcBef>
              <a:spcPct val="0"/>
            </a:spcBef>
            <a:spcAft>
              <a:spcPct val="15000"/>
            </a:spcAft>
            <a:buChar char="•"/>
          </a:pPr>
          <a:r>
            <a:rPr kumimoji="1" lang="ja-JP" altLang="en-US" sz="1000" kern="1200" dirty="0"/>
            <a:t>１台</a:t>
          </a:r>
        </a:p>
      </dsp:txBody>
      <dsp:txXfrm>
        <a:off x="1336006" y="1154547"/>
        <a:ext cx="4819229" cy="1049589"/>
      </dsp:txXfrm>
    </dsp:sp>
    <dsp:sp modelId="{EC29DD2F-E8C6-4F05-8ABD-75B6F45FD30C}">
      <dsp:nvSpPr>
        <dsp:cNvPr id="0" name=""/>
        <dsp:cNvSpPr/>
      </dsp:nvSpPr>
      <dsp:spPr>
        <a:xfrm>
          <a:off x="104958" y="1259506"/>
          <a:ext cx="1231047" cy="839671"/>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C61BD2E8-7C75-4B0A-84C2-D4A0C5D3E413}">
      <dsp:nvSpPr>
        <dsp:cNvPr id="0" name=""/>
        <dsp:cNvSpPr/>
      </dsp:nvSpPr>
      <dsp:spPr>
        <a:xfrm>
          <a:off x="0" y="2309095"/>
          <a:ext cx="6155235" cy="10495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kumimoji="1" lang="ja-JP" altLang="en-US" sz="1300" kern="1200" dirty="0"/>
            <a:t>バン</a:t>
          </a:r>
          <a:endParaRPr kumimoji="1" lang="en-US" altLang="ja-JP" sz="1300" kern="1200" dirty="0"/>
        </a:p>
        <a:p>
          <a:pPr marL="0" lvl="0" indent="0" algn="l" defTabSz="577850">
            <a:lnSpc>
              <a:spcPct val="90000"/>
            </a:lnSpc>
            <a:spcBef>
              <a:spcPct val="0"/>
            </a:spcBef>
            <a:spcAft>
              <a:spcPct val="35000"/>
            </a:spcAft>
            <a:buNone/>
          </a:pPr>
          <a:r>
            <a:rPr kumimoji="1" lang="ja-JP" altLang="en-US" sz="1300" kern="1200" dirty="0"/>
            <a:t>（箱車）</a:t>
          </a:r>
        </a:p>
        <a:p>
          <a:pPr marL="57150" lvl="1" indent="-57150" algn="l" defTabSz="444500">
            <a:lnSpc>
              <a:spcPct val="90000"/>
            </a:lnSpc>
            <a:spcBef>
              <a:spcPct val="0"/>
            </a:spcBef>
            <a:spcAft>
              <a:spcPct val="15000"/>
            </a:spcAft>
            <a:buChar char="•"/>
          </a:pPr>
          <a:r>
            <a:rPr kumimoji="1" lang="ja-JP" altLang="en-US" sz="1000" kern="1200" dirty="0"/>
            <a:t>１台</a:t>
          </a:r>
        </a:p>
      </dsp:txBody>
      <dsp:txXfrm>
        <a:off x="1336006" y="2309095"/>
        <a:ext cx="4819229" cy="1049589"/>
      </dsp:txXfrm>
    </dsp:sp>
    <dsp:sp modelId="{18BA4BC5-4D19-44E7-8E0C-960FA29E2FF1}">
      <dsp:nvSpPr>
        <dsp:cNvPr id="0" name=""/>
        <dsp:cNvSpPr/>
      </dsp:nvSpPr>
      <dsp:spPr>
        <a:xfrm>
          <a:off x="104958" y="2414054"/>
          <a:ext cx="1231047" cy="839671"/>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E33E50F-7006-42C8-B2A5-D8150A132763}">
      <dsp:nvSpPr>
        <dsp:cNvPr id="0" name=""/>
        <dsp:cNvSpPr/>
      </dsp:nvSpPr>
      <dsp:spPr>
        <a:xfrm>
          <a:off x="0" y="3463643"/>
          <a:ext cx="6155235" cy="10495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t>塵芥車</a:t>
          </a:r>
          <a:endParaRPr kumimoji="1" lang="en-US" altLang="ja-JP" sz="1300" kern="1200" dirty="0"/>
        </a:p>
        <a:p>
          <a:pPr marL="0" lvl="0" indent="0" algn="l" defTabSz="577850">
            <a:lnSpc>
              <a:spcPct val="90000"/>
            </a:lnSpc>
            <a:spcBef>
              <a:spcPct val="0"/>
            </a:spcBef>
            <a:spcAft>
              <a:spcPct val="35000"/>
            </a:spcAft>
            <a:buNone/>
          </a:pPr>
          <a:r>
            <a:rPr kumimoji="1" lang="ja-JP" altLang="en-US" sz="1300" kern="1200" dirty="0"/>
            <a:t>（パッカー車）</a:t>
          </a:r>
          <a:endParaRPr kumimoji="1" lang="en-US" altLang="ja-JP" sz="1300" kern="1200" dirty="0"/>
        </a:p>
        <a:p>
          <a:pPr marL="0" lvl="0" indent="0" algn="l" defTabSz="577850">
            <a:lnSpc>
              <a:spcPct val="90000"/>
            </a:lnSpc>
            <a:spcBef>
              <a:spcPct val="0"/>
            </a:spcBef>
            <a:spcAft>
              <a:spcPct val="35000"/>
            </a:spcAft>
            <a:buNone/>
          </a:pPr>
          <a:r>
            <a:rPr kumimoji="1" lang="ja-JP" altLang="en-US" sz="1200" kern="1200" dirty="0"/>
            <a:t>・１３台</a:t>
          </a:r>
          <a:endParaRPr kumimoji="1" lang="en-US" altLang="ja-JP" sz="1200" kern="1200" dirty="0"/>
        </a:p>
      </dsp:txBody>
      <dsp:txXfrm>
        <a:off x="1336006" y="3463643"/>
        <a:ext cx="4819229" cy="1049589"/>
      </dsp:txXfrm>
    </dsp:sp>
    <dsp:sp modelId="{2C64AE6C-FA08-4531-8AD3-3E150FF42B8E}">
      <dsp:nvSpPr>
        <dsp:cNvPr id="0" name=""/>
        <dsp:cNvSpPr/>
      </dsp:nvSpPr>
      <dsp:spPr>
        <a:xfrm>
          <a:off x="104958" y="3568602"/>
          <a:ext cx="1231047" cy="839671"/>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7DA449E-83E4-44E3-9E1A-E1F39F181988}">
      <dsp:nvSpPr>
        <dsp:cNvPr id="0" name=""/>
        <dsp:cNvSpPr/>
      </dsp:nvSpPr>
      <dsp:spPr>
        <a:xfrm>
          <a:off x="0" y="4618191"/>
          <a:ext cx="6155235" cy="10495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リフト</a:t>
          </a:r>
          <a:r>
            <a:rPr kumimoji="1" lang="en-US" altLang="ja-JP" sz="1400" kern="1200" dirty="0"/>
            <a:t>1.5</a:t>
          </a:r>
          <a:r>
            <a:rPr kumimoji="1" lang="ja-JP" altLang="en-US" sz="1400" kern="1200" dirty="0"/>
            <a:t>ｔ</a:t>
          </a:r>
          <a:endParaRPr kumimoji="1" lang="en-US" altLang="ja-JP" sz="1400" kern="1200" dirty="0"/>
        </a:p>
        <a:p>
          <a:pPr marL="0" lvl="0" indent="0" algn="l" defTabSz="622300">
            <a:lnSpc>
              <a:spcPct val="90000"/>
            </a:lnSpc>
            <a:spcBef>
              <a:spcPct val="0"/>
            </a:spcBef>
            <a:spcAft>
              <a:spcPct val="35000"/>
            </a:spcAft>
            <a:buNone/>
          </a:pPr>
          <a:r>
            <a:rPr kumimoji="1" lang="ja-JP" altLang="en-US" sz="1200" kern="1200" dirty="0"/>
            <a:t>・１台</a:t>
          </a:r>
        </a:p>
      </dsp:txBody>
      <dsp:txXfrm>
        <a:off x="1336006" y="4618191"/>
        <a:ext cx="4819229" cy="1049589"/>
      </dsp:txXfrm>
    </dsp:sp>
    <dsp:sp modelId="{2AEB3319-F84B-48B4-85A6-302493AF5468}">
      <dsp:nvSpPr>
        <dsp:cNvPr id="0" name=""/>
        <dsp:cNvSpPr/>
      </dsp:nvSpPr>
      <dsp:spPr>
        <a:xfrm>
          <a:off x="104958" y="4723150"/>
          <a:ext cx="1231047" cy="839671"/>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A074F-20F7-422D-8656-B83BD2D049C2}">
      <dsp:nvSpPr>
        <dsp:cNvPr id="0" name=""/>
        <dsp:cNvSpPr/>
      </dsp:nvSpPr>
      <dsp:spPr>
        <a:xfrm>
          <a:off x="355027" y="153267"/>
          <a:ext cx="2585199" cy="80787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20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　　コンテナ</a:t>
          </a:r>
          <a:r>
            <a:rPr kumimoji="1" lang="en-US" altLang="ja-JP" sz="1400" kern="1200" dirty="0"/>
            <a:t>10</a:t>
          </a:r>
          <a:r>
            <a:rPr kumimoji="1" lang="ja-JP" altLang="en-US" sz="1400" kern="1200" dirty="0"/>
            <a:t>ｍ</a:t>
          </a:r>
          <a:r>
            <a:rPr kumimoji="1" lang="en-US" altLang="ja-JP" sz="1400" kern="1200" dirty="0"/>
            <a:t>3</a:t>
          </a:r>
          <a:endParaRPr kumimoji="1" lang="ja-JP" altLang="en-US" sz="1400" kern="1200" dirty="0"/>
        </a:p>
      </dsp:txBody>
      <dsp:txXfrm>
        <a:off x="355027" y="153267"/>
        <a:ext cx="2585199" cy="807874"/>
      </dsp:txXfrm>
    </dsp:sp>
    <dsp:sp modelId="{9A480E35-0D23-4EA0-BF5E-1D699FB59563}">
      <dsp:nvSpPr>
        <dsp:cNvPr id="0" name=""/>
        <dsp:cNvSpPr/>
      </dsp:nvSpPr>
      <dsp:spPr>
        <a:xfrm>
          <a:off x="83835" y="117150"/>
          <a:ext cx="1044682" cy="848268"/>
        </a:xfrm>
        <a:prstGeom prst="rect">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96D860A-489E-491F-AA08-88832D8BAD89}">
      <dsp:nvSpPr>
        <dsp:cNvPr id="0" name=""/>
        <dsp:cNvSpPr/>
      </dsp:nvSpPr>
      <dsp:spPr>
        <a:xfrm>
          <a:off x="3519474" y="157541"/>
          <a:ext cx="2585199" cy="80787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20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　　　　コンテナ</a:t>
          </a:r>
          <a:r>
            <a:rPr kumimoji="1" lang="en-US" altLang="ja-JP" sz="1400" kern="1200" dirty="0"/>
            <a:t>8</a:t>
          </a:r>
          <a:r>
            <a:rPr kumimoji="1" lang="ja-JP" altLang="en-US" sz="1400" kern="1200" dirty="0"/>
            <a:t>ｍ</a:t>
          </a:r>
          <a:r>
            <a:rPr kumimoji="1" lang="en-US" altLang="ja-JP" sz="1400" kern="1200" dirty="0"/>
            <a:t>3</a:t>
          </a:r>
          <a:endParaRPr kumimoji="1" lang="ja-JP" altLang="en-US" sz="1400" kern="1200" dirty="0"/>
        </a:p>
      </dsp:txBody>
      <dsp:txXfrm>
        <a:off x="3519474" y="157541"/>
        <a:ext cx="2585199" cy="807874"/>
      </dsp:txXfrm>
    </dsp:sp>
    <dsp:sp modelId="{CA04A5D3-933A-447E-AF59-2D4094DCCFD6}">
      <dsp:nvSpPr>
        <dsp:cNvPr id="0" name=""/>
        <dsp:cNvSpPr/>
      </dsp:nvSpPr>
      <dsp:spPr>
        <a:xfrm>
          <a:off x="3446396" y="110296"/>
          <a:ext cx="1161924" cy="855122"/>
        </a:xfrm>
        <a:prstGeom prst="rect">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201B776-83CF-40AA-8B88-AB3A8AAE440C}">
      <dsp:nvSpPr>
        <dsp:cNvPr id="0" name=""/>
        <dsp:cNvSpPr/>
      </dsp:nvSpPr>
      <dsp:spPr>
        <a:xfrm>
          <a:off x="213189" y="1192202"/>
          <a:ext cx="2585199" cy="80787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20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　　　　コンテナ</a:t>
          </a:r>
          <a:r>
            <a:rPr kumimoji="1" lang="en-US" altLang="ja-JP" sz="1400" kern="1200" dirty="0"/>
            <a:t>3.5</a:t>
          </a:r>
          <a:r>
            <a:rPr kumimoji="1" lang="ja-JP" altLang="en-US" sz="1400" kern="1200" dirty="0"/>
            <a:t>ｍ</a:t>
          </a:r>
          <a:r>
            <a:rPr kumimoji="1" lang="en-US" altLang="ja-JP" sz="1400" kern="1200" dirty="0"/>
            <a:t>3</a:t>
          </a:r>
          <a:endParaRPr kumimoji="1" lang="ja-JP" altLang="en-US" sz="1400" kern="1200" dirty="0"/>
        </a:p>
      </dsp:txBody>
      <dsp:txXfrm>
        <a:off x="213189" y="1192202"/>
        <a:ext cx="2585199" cy="807874"/>
      </dsp:txXfrm>
    </dsp:sp>
    <dsp:sp modelId="{18882408-BEF5-4BE5-A4B9-2180C7342210}">
      <dsp:nvSpPr>
        <dsp:cNvPr id="0" name=""/>
        <dsp:cNvSpPr/>
      </dsp:nvSpPr>
      <dsp:spPr>
        <a:xfrm>
          <a:off x="3461132" y="1258225"/>
          <a:ext cx="1283441" cy="848268"/>
        </a:xfrm>
        <a:prstGeom prst="rect">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545342F-EA78-446C-9ED9-24ECF9FD815A}">
      <dsp:nvSpPr>
        <dsp:cNvPr id="0" name=""/>
        <dsp:cNvSpPr/>
      </dsp:nvSpPr>
      <dsp:spPr>
        <a:xfrm>
          <a:off x="3449941" y="1199981"/>
          <a:ext cx="2585199" cy="80787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20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　　　　コンテナ</a:t>
          </a:r>
          <a:r>
            <a:rPr kumimoji="1" lang="en-US" altLang="ja-JP" sz="1400" kern="1200" dirty="0"/>
            <a:t>2</a:t>
          </a:r>
          <a:r>
            <a:rPr kumimoji="1" lang="ja-JP" altLang="en-US" sz="1400" kern="1200" dirty="0"/>
            <a:t>ｍ</a:t>
          </a:r>
          <a:r>
            <a:rPr kumimoji="1" lang="en-US" altLang="ja-JP" sz="1400" kern="1200" dirty="0"/>
            <a:t>3</a:t>
          </a:r>
          <a:endParaRPr kumimoji="1" lang="ja-JP" altLang="en-US" sz="1400" kern="1200" dirty="0"/>
        </a:p>
      </dsp:txBody>
      <dsp:txXfrm>
        <a:off x="3449941" y="1199981"/>
        <a:ext cx="2585199" cy="807874"/>
      </dsp:txXfrm>
    </dsp:sp>
    <dsp:sp modelId="{6363D5F4-5FF3-4A57-943C-EE5AB0B716C8}">
      <dsp:nvSpPr>
        <dsp:cNvPr id="0" name=""/>
        <dsp:cNvSpPr/>
      </dsp:nvSpPr>
      <dsp:spPr>
        <a:xfrm>
          <a:off x="148690" y="1160307"/>
          <a:ext cx="1185856" cy="789746"/>
        </a:xfrm>
        <a:prstGeom prst="rect">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グループ化 1"/>
      <dsp:cNvGrpSpPr/>
    </dsp:nvGrpSpPr>
    <dsp:grpSpPr>
      <a:xfrm>
        <a:off x="0" y="0"/>
        <a:ext cx="6185535" cy="1499870"/>
        <a:chOff x="0" y="0"/>
        <a:chExt cx="6185535" cy="1499870"/>
      </a:xfrm>
    </dsp:grpSpPr>
    <dsp:sp modelId="{F8D49E38-B053-4501-BD89-EB8E5A6A61CD}">
      <dsp:nvSpPr>
        <dsp:cNvPr id="3" name="四角形 2"/>
        <dsp:cNvSpPr/>
      </dsp:nvSpPr>
      <dsp:spPr bwMode="white">
        <a:xfrm>
          <a:off x="1379242" y="428381"/>
          <a:ext cx="1606430" cy="1071489"/>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0" tIns="163576" rIns="163576" bIns="163576" anchor="ctr"/>
        <a:lstStyle>
          <a:lvl1pPr algn="l">
            <a:defRPr sz="23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nSpc>
              <a:spcPct val="100000"/>
            </a:lnSpc>
            <a:spcBef>
              <a:spcPct val="0"/>
            </a:spcBef>
            <a:spcAft>
              <a:spcPct val="35000"/>
            </a:spcAft>
            <a:buNone/>
          </a:pPr>
          <a:r>
            <a:rPr kumimoji="1" lang="ja-JP" altLang="en-US">
              <a:solidFill>
                <a:schemeClr val="dk1"/>
              </a:solidFill>
            </a:rPr>
            <a:t>ｺﾝﾃﾅ　</a:t>
          </a:r>
          <a:r>
            <a:rPr kumimoji="1" lang="en-US" altLang="ja-JP">
              <a:solidFill>
                <a:schemeClr val="dk1"/>
              </a:solidFill>
            </a:rPr>
            <a:t>10m3</a:t>
          </a:r>
          <a:endParaRPr kumimoji="1" lang="en-US" altLang="ja-JP">
            <a:solidFill>
              <a:schemeClr val="dk1"/>
            </a:solidFill>
          </a:endParaRPr>
        </a:p>
      </dsp:txBody>
      <dsp:txXfrm>
        <a:off x="1379242" y="428381"/>
        <a:ext cx="1606430" cy="1071489"/>
      </dsp:txXfrm>
    </dsp:sp>
    <dsp:sp modelId="{92447B8B-B043-4F04-A3B7-D0DE831D4431}">
      <dsp:nvSpPr>
        <dsp:cNvPr id="5" name="楕円 4"/>
        <dsp:cNvSpPr/>
      </dsp:nvSpPr>
      <dsp:spPr bwMode="white">
        <a:xfrm>
          <a:off x="522480" y="0"/>
          <a:ext cx="1070953" cy="1070953"/>
        </a:xfrm>
        <a:prstGeom prst="ellipse">
          <a:avLst/>
        </a:prstGeom>
      </dsp:spPr>
      <dsp:style>
        <a:lnRef idx="2">
          <a:schemeClr val="lt1"/>
        </a:lnRef>
        <a:fillRef idx="1">
          <a:schemeClr val="accent1"/>
        </a:fillRef>
        <a:effectRef idx="0">
          <a:scrgbClr r="0" g="0" b="0"/>
        </a:effectRef>
        <a:fontRef idx="minor">
          <a:schemeClr val="lt1"/>
        </a:fontRef>
      </dsp:style>
      <dsp:txBody>
        <a:bodyPr lIns="0" tIns="0" rIns="0" bIns="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kumimoji="1" lang="ja-JP" altLang="en-US"/>
        </a:p>
      </dsp:txBody>
      <dsp:txXfrm>
        <a:off x="522480" y="0"/>
        <a:ext cx="1070953" cy="1070953"/>
      </dsp:txXfrm>
    </dsp:sp>
    <dsp:sp modelId="{B4EA86C9-9645-41DF-AB1C-E026D8E8F43F}">
      <dsp:nvSpPr>
        <dsp:cNvPr id="6" name="四角形 5"/>
        <dsp:cNvSpPr/>
      </dsp:nvSpPr>
      <dsp:spPr bwMode="white">
        <a:xfrm>
          <a:off x="4056625" y="428381"/>
          <a:ext cx="1606430" cy="1071489"/>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0" tIns="163576" rIns="163576" bIns="163576" anchor="ctr"/>
        <a:lstStyle>
          <a:lvl1pPr algn="l">
            <a:defRPr sz="23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nSpc>
              <a:spcPct val="100000"/>
            </a:lnSpc>
            <a:spcBef>
              <a:spcPct val="0"/>
            </a:spcBef>
            <a:spcAft>
              <a:spcPct val="35000"/>
            </a:spcAft>
            <a:buNone/>
          </a:pPr>
          <a:r>
            <a:rPr kumimoji="1" lang="ja-JP" altLang="en-US">
              <a:solidFill>
                <a:schemeClr val="dk1"/>
              </a:solidFill>
            </a:rPr>
            <a:t>ｺﾝﾃﾅ　　</a:t>
          </a:r>
          <a:r>
            <a:rPr kumimoji="1" lang="en-US" altLang="ja-JP">
              <a:solidFill>
                <a:schemeClr val="dk1"/>
              </a:solidFill>
            </a:rPr>
            <a:t>8</a:t>
          </a:r>
          <a:r>
            <a:rPr kumimoji="1" lang="ja-JP" altLang="en-US">
              <a:solidFill>
                <a:schemeClr val="dk1"/>
              </a:solidFill>
            </a:rPr>
            <a:t>ｍ</a:t>
          </a:r>
          <a:r>
            <a:rPr kumimoji="1" lang="en-US" altLang="ja-JP">
              <a:solidFill>
                <a:schemeClr val="dk1"/>
              </a:solidFill>
            </a:rPr>
            <a:t>3</a:t>
          </a:r>
          <a:endParaRPr kumimoji="1" lang="en-US" altLang="ja-JP">
            <a:solidFill>
              <a:schemeClr val="dk1"/>
            </a:solidFill>
          </a:endParaRPr>
        </a:p>
      </dsp:txBody>
      <dsp:txXfrm>
        <a:off x="4056625" y="428381"/>
        <a:ext cx="1606430" cy="1071489"/>
      </dsp:txXfrm>
    </dsp:sp>
    <dsp:sp modelId="{789C2E5F-53BE-4B9F-8B8F-155498EB6E4B}">
      <dsp:nvSpPr>
        <dsp:cNvPr id="8" name="楕円 7"/>
        <dsp:cNvSpPr/>
      </dsp:nvSpPr>
      <dsp:spPr bwMode="white">
        <a:xfrm>
          <a:off x="3199863" y="0"/>
          <a:ext cx="1070953" cy="1070953"/>
        </a:xfrm>
        <a:prstGeom prst="ellipse">
          <a:avLst/>
        </a:prstGeom>
      </dsp:spPr>
      <dsp:style>
        <a:lnRef idx="2">
          <a:schemeClr val="lt1"/>
        </a:lnRef>
        <a:fillRef idx="1">
          <a:schemeClr val="accent1"/>
        </a:fillRef>
        <a:effectRef idx="0">
          <a:scrgbClr r="0" g="0" b="0"/>
        </a:effectRef>
        <a:fontRef idx="minor">
          <a:schemeClr val="lt1"/>
        </a:fontRef>
      </dsp:style>
      <dsp:txBody>
        <a:bodyPr lIns="0" tIns="0" rIns="0" bIns="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kumimoji="1" lang="ja-JP" altLang="en-US"/>
        </a:p>
      </dsp:txBody>
      <dsp:txXfrm>
        <a:off x="3199863" y="0"/>
        <a:ext cx="1070953" cy="1070953"/>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グループ化 1"/>
      <dsp:cNvGrpSpPr/>
    </dsp:nvGrpSpPr>
    <dsp:grpSpPr>
      <a:xfrm>
        <a:off x="0" y="0"/>
        <a:ext cx="4785360" cy="2392680"/>
        <a:chOff x="0" y="0"/>
        <a:chExt cx="4785360" cy="2392680"/>
      </a:xfrm>
    </dsp:grpSpPr>
    <dsp:sp modelId="{7B3CBF39-D095-4D9E-9094-4EBEE2A07BFB}">
      <dsp:nvSpPr>
        <dsp:cNvPr id="6" name="直線コネクタ 5"/>
        <dsp:cNvSpPr/>
      </dsp:nvSpPr>
      <dsp:spPr bwMode="white">
        <a:xfrm>
          <a:off x="2148523" y="358902"/>
          <a:ext cx="2402251" cy="0"/>
        </a:xfrm>
        <a:prstGeom prst="line">
          <a:avLst/>
        </a:prstGeom>
      </dsp:spPr>
      <dsp:style>
        <a:lnRef idx="2">
          <a:schemeClr val="accent1">
            <a:shade val="60000"/>
          </a:schemeClr>
        </a:lnRef>
        <a:fillRef idx="0">
          <a:schemeClr val="accent1"/>
        </a:fillRef>
        <a:effectRef idx="0">
          <a:scrgbClr r="0" g="0" b="0"/>
        </a:effectRef>
        <a:fontRef idx="minor"/>
      </dsp:style>
      <dsp:txXfrm>
        <a:off x="2148523" y="358902"/>
        <a:ext cx="2402251" cy="0"/>
      </dsp:txXfrm>
    </dsp:sp>
    <dsp:sp modelId="{F1FD4A3E-1879-4317-B8A4-69BD40CD4BE2}">
      <dsp:nvSpPr>
        <dsp:cNvPr id="9" name="直線コネクタ 8"/>
        <dsp:cNvSpPr/>
      </dsp:nvSpPr>
      <dsp:spPr bwMode="white">
        <a:xfrm>
          <a:off x="2148523" y="1196340"/>
          <a:ext cx="2057705" cy="0"/>
        </a:xfrm>
        <a:prstGeom prst="line">
          <a:avLst/>
        </a:prstGeom>
      </dsp:spPr>
      <dsp:style>
        <a:lnRef idx="2">
          <a:schemeClr val="accent1">
            <a:shade val="60000"/>
          </a:schemeClr>
        </a:lnRef>
        <a:fillRef idx="0">
          <a:schemeClr val="accent1"/>
        </a:fillRef>
        <a:effectRef idx="0">
          <a:scrgbClr r="0" g="0" b="0"/>
        </a:effectRef>
        <a:fontRef idx="minor"/>
      </dsp:style>
      <dsp:txXfrm>
        <a:off x="2148523" y="1196340"/>
        <a:ext cx="2057705" cy="0"/>
      </dsp:txXfrm>
    </dsp:sp>
    <dsp:sp modelId="{5EF3D988-302A-453D-ACE7-B5BABB5F318F}">
      <dsp:nvSpPr>
        <dsp:cNvPr id="12" name="直線コネクタ 11"/>
        <dsp:cNvSpPr/>
      </dsp:nvSpPr>
      <dsp:spPr bwMode="white">
        <a:xfrm>
          <a:off x="2148523" y="2033778"/>
          <a:ext cx="2402251" cy="0"/>
        </a:xfrm>
        <a:prstGeom prst="line">
          <a:avLst/>
        </a:prstGeom>
      </dsp:spPr>
      <dsp:style>
        <a:lnRef idx="2">
          <a:schemeClr val="accent1">
            <a:shade val="60000"/>
          </a:schemeClr>
        </a:lnRef>
        <a:fillRef idx="0">
          <a:schemeClr val="accent1"/>
        </a:fillRef>
        <a:effectRef idx="0">
          <a:scrgbClr r="0" g="0" b="0"/>
        </a:effectRef>
        <a:fontRef idx="minor"/>
      </dsp:style>
      <dsp:txXfrm>
        <a:off x="2148523" y="2033778"/>
        <a:ext cx="2402251" cy="0"/>
      </dsp:txXfrm>
    </dsp:sp>
    <dsp:sp modelId="{78013E1A-B1FF-4CC1-B492-ED048BC83FC5}">
      <dsp:nvSpPr>
        <dsp:cNvPr id="3" name="楕円 2"/>
        <dsp:cNvSpPr/>
      </dsp:nvSpPr>
      <dsp:spPr bwMode="white">
        <a:xfrm>
          <a:off x="952183" y="0"/>
          <a:ext cx="2392680" cy="2392680"/>
        </a:xfrm>
        <a:prstGeom prst="ellipse">
          <a:avLst/>
        </a:prstGeom>
      </dsp:spPr>
      <dsp:style>
        <a:lnRef idx="2">
          <a:schemeClr val="lt1"/>
        </a:lnRef>
        <a:fillRef idx="1">
          <a:schemeClr val="accent1">
            <a:tint val="50000"/>
          </a:schemeClr>
        </a:fillRef>
        <a:effectRef idx="0">
          <a:scrgbClr r="0" g="0" b="0"/>
        </a:effectRef>
        <a:fontRef idx="minor"/>
      </dsp:style>
      <dsp:txXfrm>
        <a:off x="952183" y="0"/>
        <a:ext cx="2392680" cy="2392680"/>
      </dsp:txXfrm>
    </dsp:sp>
    <dsp:sp modelId="{8DB0056C-C339-47CC-9CFF-86C3A41FBD08}">
      <dsp:nvSpPr>
        <dsp:cNvPr id="5" name="楕円 4"/>
        <dsp:cNvSpPr/>
      </dsp:nvSpPr>
      <dsp:spPr bwMode="white">
        <a:xfrm>
          <a:off x="4191871" y="0"/>
          <a:ext cx="717804" cy="717804"/>
        </a:xfrm>
        <a:prstGeom prst="ellipse">
          <a:avLst/>
        </a:prstGeom>
      </dsp:spPr>
      <dsp:style>
        <a:lnRef idx="2">
          <a:schemeClr val="lt1"/>
        </a:lnRef>
        <a:fillRef idx="1">
          <a:schemeClr val="accent1">
            <a:tint val="50000"/>
          </a:schemeClr>
        </a:fillRef>
        <a:effectRef idx="0">
          <a:scrgbClr r="0" g="0" b="0"/>
        </a:effectRef>
        <a:fontRef idx="minor"/>
      </dsp:style>
      <dsp:txXfrm>
        <a:off x="4191871" y="0"/>
        <a:ext cx="717804" cy="717804"/>
      </dsp:txXfrm>
    </dsp:sp>
    <dsp:sp modelId="{C53883D4-E69F-44FF-9B2A-A9B9EDEB6B2A}">
      <dsp:nvSpPr>
        <dsp:cNvPr id="7" name="四角形 6"/>
        <dsp:cNvSpPr/>
      </dsp:nvSpPr>
      <dsp:spPr bwMode="white">
        <a:xfrm>
          <a:off x="4909675" y="0"/>
          <a:ext cx="827867" cy="717804"/>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3820" tIns="0" rIns="83820" bIns="0" anchor="ctr"/>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nSpc>
              <a:spcPct val="100000"/>
            </a:lnSpc>
            <a:spcBef>
              <a:spcPct val="0"/>
            </a:spcBef>
            <a:spcAft>
              <a:spcPct val="35000"/>
            </a:spcAft>
          </a:pPr>
          <a:endParaRPr kumimoji="1" lang="ja-JP" altLang="en-US">
            <a:solidFill>
              <a:schemeClr val="tx1"/>
            </a:solidFill>
          </a:endParaRPr>
        </a:p>
      </dsp:txBody>
      <dsp:txXfrm>
        <a:off x="4909675" y="0"/>
        <a:ext cx="827867" cy="717804"/>
      </dsp:txXfrm>
    </dsp:sp>
    <dsp:sp modelId="{04EDDF9E-8538-4F60-B105-999E577997E6}">
      <dsp:nvSpPr>
        <dsp:cNvPr id="8" name="楕円 7"/>
        <dsp:cNvSpPr/>
      </dsp:nvSpPr>
      <dsp:spPr bwMode="white">
        <a:xfrm>
          <a:off x="3847325" y="837438"/>
          <a:ext cx="717804" cy="717804"/>
        </a:xfrm>
        <a:prstGeom prst="ellipse">
          <a:avLst/>
        </a:prstGeom>
      </dsp:spPr>
      <dsp:style>
        <a:lnRef idx="2">
          <a:schemeClr val="lt1"/>
        </a:lnRef>
        <a:fillRef idx="1">
          <a:schemeClr val="accent1">
            <a:tint val="50000"/>
          </a:schemeClr>
        </a:fillRef>
        <a:effectRef idx="0">
          <a:scrgbClr r="0" g="0" b="0"/>
        </a:effectRef>
        <a:fontRef idx="minor"/>
      </dsp:style>
      <dsp:txXfrm>
        <a:off x="3847325" y="837438"/>
        <a:ext cx="717804" cy="717804"/>
      </dsp:txXfrm>
    </dsp:sp>
    <dsp:sp modelId="{1B564737-61B5-45F6-91F4-BB60D161BB76}">
      <dsp:nvSpPr>
        <dsp:cNvPr id="10" name="四角形 9"/>
        <dsp:cNvSpPr/>
      </dsp:nvSpPr>
      <dsp:spPr bwMode="white">
        <a:xfrm>
          <a:off x="4565129" y="837438"/>
          <a:ext cx="1172413" cy="717804"/>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3820" tIns="0" rIns="83820" bIns="0" anchor="ctr"/>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nSpc>
              <a:spcPct val="100000"/>
            </a:lnSpc>
            <a:spcBef>
              <a:spcPct val="0"/>
            </a:spcBef>
            <a:spcAft>
              <a:spcPct val="35000"/>
            </a:spcAft>
          </a:pPr>
          <a:endParaRPr kumimoji="1" lang="ja-JP" altLang="en-US">
            <a:solidFill>
              <a:schemeClr val="tx1"/>
            </a:solidFill>
          </a:endParaRPr>
        </a:p>
      </dsp:txBody>
      <dsp:txXfrm>
        <a:off x="4565129" y="837438"/>
        <a:ext cx="1172413" cy="717804"/>
      </dsp:txXfrm>
    </dsp:sp>
    <dsp:sp modelId="{DD5C1974-B5DD-4006-A85C-43B385F5ACCA}">
      <dsp:nvSpPr>
        <dsp:cNvPr id="11" name="楕円 10"/>
        <dsp:cNvSpPr/>
      </dsp:nvSpPr>
      <dsp:spPr bwMode="white">
        <a:xfrm>
          <a:off x="4191871" y="1674876"/>
          <a:ext cx="717804" cy="717804"/>
        </a:xfrm>
        <a:prstGeom prst="ellipse">
          <a:avLst/>
        </a:prstGeom>
      </dsp:spPr>
      <dsp:style>
        <a:lnRef idx="2">
          <a:schemeClr val="lt1"/>
        </a:lnRef>
        <a:fillRef idx="1">
          <a:schemeClr val="accent1">
            <a:tint val="50000"/>
          </a:schemeClr>
        </a:fillRef>
        <a:effectRef idx="0">
          <a:scrgbClr r="0" g="0" b="0"/>
        </a:effectRef>
        <a:fontRef idx="minor"/>
      </dsp:style>
      <dsp:txXfrm>
        <a:off x="4191871" y="1674876"/>
        <a:ext cx="717804" cy="717804"/>
      </dsp:txXfrm>
    </dsp:sp>
    <dsp:sp modelId="{1D6DF399-67BE-4720-BA1B-8135F798E6C4}">
      <dsp:nvSpPr>
        <dsp:cNvPr id="13" name="四角形 12"/>
        <dsp:cNvSpPr/>
      </dsp:nvSpPr>
      <dsp:spPr bwMode="white">
        <a:xfrm>
          <a:off x="4909675" y="1674876"/>
          <a:ext cx="827867" cy="717804"/>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3820" tIns="0" rIns="83820" bIns="0" anchor="ctr"/>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nSpc>
              <a:spcPct val="100000"/>
            </a:lnSpc>
            <a:spcBef>
              <a:spcPct val="0"/>
            </a:spcBef>
            <a:spcAft>
              <a:spcPct val="35000"/>
            </a:spcAft>
          </a:pPr>
          <a:endParaRPr kumimoji="1" lang="ja-JP" altLang="en-US">
            <a:solidFill>
              <a:schemeClr val="tx1"/>
            </a:solidFill>
          </a:endParaRPr>
        </a:p>
      </dsp:txBody>
      <dsp:txXfrm>
        <a:off x="4909675" y="1674876"/>
        <a:ext cx="827867" cy="717804"/>
      </dsp:txXfrm>
    </dsp:sp>
    <dsp:sp modelId="{179ACD0B-581A-4878-AD71-3CCE975CAC9B}">
      <dsp:nvSpPr>
        <dsp:cNvPr id="4" name="四角形 3"/>
        <dsp:cNvSpPr/>
      </dsp:nvSpPr>
      <dsp:spPr bwMode="white">
        <a:xfrm>
          <a:off x="1382865" y="1270513"/>
          <a:ext cx="1531315" cy="789584"/>
        </a:xfrm>
        <a:prstGeom prst="rect">
          <a:avLst/>
        </a:prstGeom>
        <a:noFill/>
        <a:ln>
          <a:noFill/>
        </a:ln>
      </dsp:spPr>
      <dsp:style>
        <a:lnRef idx="2">
          <a:scrgbClr r="0" g="0" b="0"/>
        </a:lnRef>
        <a:fillRef idx="1">
          <a:scrgbClr r="0" g="0" b="0"/>
        </a:fillRef>
        <a:effectRef idx="0">
          <a:scrgbClr r="0" g="0" b="0"/>
        </a:effectRef>
        <a:fontRef idx="minor">
          <a:schemeClr val="lt1"/>
        </a:fontRef>
      </dsp:style>
      <dsp:txBody>
        <a:bodyPr lIns="0" tIns="0" rIns="0" bIns="0" anchor="b"/>
        <a:lstStyle>
          <a:lvl1pPr algn="ctr">
            <a:defRPr sz="5100"/>
          </a:lvl1pPr>
          <a:lvl2pPr marL="285750" indent="-285750" algn="ctr">
            <a:defRPr sz="4000"/>
          </a:lvl2pPr>
          <a:lvl3pPr marL="571500" indent="-285750" algn="ctr">
            <a:defRPr sz="4000"/>
          </a:lvl3pPr>
          <a:lvl4pPr marL="857250" indent="-285750" algn="ctr">
            <a:defRPr sz="4000"/>
          </a:lvl4pPr>
          <a:lvl5pPr marL="1143000" indent="-285750" algn="ctr">
            <a:defRPr sz="4000"/>
          </a:lvl5pPr>
          <a:lvl6pPr marL="1428750" indent="-285750" algn="ctr">
            <a:defRPr sz="4000"/>
          </a:lvl6pPr>
          <a:lvl7pPr marL="1714500" indent="-285750" algn="ctr">
            <a:defRPr sz="4000"/>
          </a:lvl7pPr>
          <a:lvl8pPr marL="2000250" indent="-285750" algn="ctr">
            <a:defRPr sz="4000"/>
          </a:lvl8pPr>
          <a:lvl9pPr marL="2286000" indent="-285750" algn="ctr">
            <a:defRPr sz="4000"/>
          </a:lvl9pPr>
        </a:lstStyle>
        <a:p>
          <a:pPr lvl="0">
            <a:lnSpc>
              <a:spcPct val="100000"/>
            </a:lnSpc>
            <a:spcBef>
              <a:spcPct val="0"/>
            </a:spcBef>
            <a:spcAft>
              <a:spcPct val="35000"/>
            </a:spcAft>
          </a:pPr>
          <a:endParaRPr kumimoji="1" lang="ja-JP" altLang="en-US"/>
        </a:p>
      </dsp:txBody>
      <dsp:txXfrm>
        <a:off x="1382865" y="1270513"/>
        <a:ext cx="1531315" cy="789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グループ化 1"/>
      <dsp:cNvGrpSpPr/>
    </dsp:nvGrpSpPr>
    <dsp:grpSpPr>
      <a:xfrm>
        <a:off x="0" y="0"/>
        <a:ext cx="2872105" cy="2948305"/>
        <a:chOff x="0" y="0"/>
        <a:chExt cx="2872105" cy="2948305"/>
      </a:xfrm>
    </dsp:grpSpPr>
    <dsp:sp modelId="{5D3E6026-A697-4D8F-84B5-C5321A8528B3}">
      <dsp:nvSpPr>
        <dsp:cNvPr id="4" name="五角形 3"/>
        <dsp:cNvSpPr/>
      </dsp:nvSpPr>
      <dsp:spPr bwMode="white">
        <a:xfrm rot="10800000">
          <a:off x="603924" y="0"/>
          <a:ext cx="1909950" cy="491384"/>
        </a:xfrm>
        <a:prstGeom prst="homePlate">
          <a:avLst/>
        </a:prstGeom>
      </dsp:spPr>
      <dsp:style>
        <a:lnRef idx="2">
          <a:schemeClr val="lt1"/>
        </a:lnRef>
        <a:fillRef idx="1">
          <a:schemeClr val="accent1"/>
        </a:fillRef>
        <a:effectRef idx="0">
          <a:scrgbClr r="0" g="0" b="0"/>
        </a:effectRef>
        <a:fontRef idx="minor">
          <a:schemeClr val="lt1"/>
        </a:fontRef>
      </dsp:style>
      <dsp:txBody>
        <a:bodyPr rot="10800000" vert="horz" wrap="square" lIns="216686" tIns="53340" rIns="99568" bIns="5334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kumimoji="1" lang="ja-JP" altLang="en-US"/>
            <a:t>ガラス</a:t>
          </a:r>
          <a:r>
            <a:rPr kumimoji="1" lang="ja-JP" altLang="en-US"/>
            <a:t>・</a:t>
          </a:r>
          <a:r>
            <a:rPr kumimoji="1" lang="ja-JP" altLang="en-US"/>
            <a:t>瓶</a:t>
          </a:r>
          <a:endParaRPr kumimoji="1" lang="ja-JP" altLang="en-US"/>
        </a:p>
      </dsp:txBody>
      <dsp:txXfrm rot="10800000">
        <a:off x="603924" y="0"/>
        <a:ext cx="1909950" cy="491384"/>
      </dsp:txXfrm>
    </dsp:sp>
    <dsp:sp modelId="{F8DF891C-0D10-4055-A8A8-3FC34ADEDC5B}">
      <dsp:nvSpPr>
        <dsp:cNvPr id="3" name="楕円 2"/>
        <dsp:cNvSpPr/>
      </dsp:nvSpPr>
      <dsp:spPr bwMode="white">
        <a:xfrm>
          <a:off x="358232" y="0"/>
          <a:ext cx="491384" cy="491384"/>
        </a:xfrm>
        <a:prstGeom prst="ellipse">
          <a:avLst/>
        </a:prstGeom>
      </dsp:spPr>
      <dsp:style>
        <a:lnRef idx="2">
          <a:schemeClr val="lt1"/>
        </a:lnRef>
        <a:fillRef idx="1">
          <a:schemeClr val="accent1">
            <a:tint val="50000"/>
          </a:schemeClr>
        </a:fillRef>
        <a:effectRef idx="0">
          <a:scrgbClr r="0" g="0" b="0"/>
        </a:effectRef>
        <a:fontRef idx="minor"/>
      </dsp:style>
      <dsp:txXfrm>
        <a:off x="358232" y="0"/>
        <a:ext cx="491384" cy="491384"/>
      </dsp:txXfrm>
    </dsp:sp>
    <dsp:sp modelId="{DC27DDA6-73A4-45AF-8B52-70E594C6E063}">
      <dsp:nvSpPr>
        <dsp:cNvPr id="6" name="五角形 5"/>
        <dsp:cNvSpPr/>
      </dsp:nvSpPr>
      <dsp:spPr bwMode="white">
        <a:xfrm rot="10800000">
          <a:off x="603924" y="614230"/>
          <a:ext cx="1909950" cy="491384"/>
        </a:xfrm>
        <a:prstGeom prst="homePlate">
          <a:avLst/>
        </a:prstGeom>
      </dsp:spPr>
      <dsp:style>
        <a:lnRef idx="2">
          <a:schemeClr val="lt1"/>
        </a:lnRef>
        <a:fillRef idx="1">
          <a:schemeClr val="accent1"/>
        </a:fillRef>
        <a:effectRef idx="0">
          <a:scrgbClr r="0" g="0" b="0"/>
        </a:effectRef>
        <a:fontRef idx="minor">
          <a:schemeClr val="lt1"/>
        </a:fontRef>
      </dsp:style>
      <dsp:txBody>
        <a:bodyPr rot="10800000" vert="horz" wrap="square" lIns="216686" tIns="53340" rIns="99568" bIns="5334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kumimoji="1" lang="ja-JP" altLang="en-US"/>
            <a:t>古紙</a:t>
          </a:r>
          <a:r>
            <a:rPr kumimoji="1" lang="ja-JP" altLang="en-US"/>
            <a:t>・</a:t>
          </a:r>
          <a:r>
            <a:rPr kumimoji="1" lang="ja-JP" altLang="en-US"/>
            <a:t>ダンボー</a:t>
          </a:r>
          <a:r>
            <a:rPr kumimoji="1" lang="ja-JP" altLang="en-US"/>
            <a:t>ル</a:t>
          </a:r>
          <a:endParaRPr kumimoji="1" lang="ja-JP" altLang="en-US"/>
        </a:p>
      </dsp:txBody>
      <dsp:txXfrm rot="10800000">
        <a:off x="603924" y="614230"/>
        <a:ext cx="1909950" cy="491384"/>
      </dsp:txXfrm>
    </dsp:sp>
    <dsp:sp modelId="{48C23F44-CDC2-4998-B9C4-F737C51D3228}">
      <dsp:nvSpPr>
        <dsp:cNvPr id="5" name="楕円 4"/>
        <dsp:cNvSpPr/>
      </dsp:nvSpPr>
      <dsp:spPr bwMode="white">
        <a:xfrm>
          <a:off x="358232" y="614230"/>
          <a:ext cx="491384" cy="491384"/>
        </a:xfrm>
        <a:prstGeom prst="ellipse">
          <a:avLst/>
        </a:prstGeom>
      </dsp:spPr>
      <dsp:style>
        <a:lnRef idx="2">
          <a:schemeClr val="lt1"/>
        </a:lnRef>
        <a:fillRef idx="1">
          <a:schemeClr val="accent1">
            <a:tint val="50000"/>
          </a:schemeClr>
        </a:fillRef>
        <a:effectRef idx="0">
          <a:scrgbClr r="0" g="0" b="0"/>
        </a:effectRef>
        <a:fontRef idx="minor"/>
      </dsp:style>
      <dsp:txXfrm>
        <a:off x="358232" y="614230"/>
        <a:ext cx="491384" cy="491384"/>
      </dsp:txXfrm>
    </dsp:sp>
    <dsp:sp modelId="{00C34D87-B2DD-493A-BAA2-1A14EA17DEB1}">
      <dsp:nvSpPr>
        <dsp:cNvPr id="8" name="五角形 7"/>
        <dsp:cNvSpPr/>
      </dsp:nvSpPr>
      <dsp:spPr bwMode="white">
        <a:xfrm rot="10800000">
          <a:off x="603924" y="1228460"/>
          <a:ext cx="1909950" cy="491384"/>
        </a:xfrm>
        <a:prstGeom prst="homePlate">
          <a:avLst/>
        </a:prstGeom>
      </dsp:spPr>
      <dsp:style>
        <a:lnRef idx="2">
          <a:schemeClr val="lt1"/>
        </a:lnRef>
        <a:fillRef idx="1">
          <a:schemeClr val="accent1"/>
        </a:fillRef>
        <a:effectRef idx="0">
          <a:scrgbClr r="0" g="0" b="0"/>
        </a:effectRef>
        <a:fontRef idx="minor">
          <a:schemeClr val="lt1"/>
        </a:fontRef>
      </dsp:style>
      <dsp:txBody>
        <a:bodyPr rot="10800000" vert="horz" wrap="square" lIns="216686" tIns="53340" rIns="99568" bIns="5334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kumimoji="1" lang="ja-JP" altLang="en-US"/>
            <a:t>発砲</a:t>
          </a:r>
          <a:r>
            <a:rPr kumimoji="1" lang="ja-JP" altLang="en-US"/>
            <a:t>スチロール</a:t>
          </a:r>
          <a:endParaRPr kumimoji="1" lang="ja-JP" altLang="en-US"/>
        </a:p>
      </dsp:txBody>
      <dsp:txXfrm rot="10800000">
        <a:off x="603924" y="1228460"/>
        <a:ext cx="1909950" cy="491384"/>
      </dsp:txXfrm>
    </dsp:sp>
    <dsp:sp modelId="{69DE5637-6198-4292-ADFF-69DC2A063BC5}">
      <dsp:nvSpPr>
        <dsp:cNvPr id="7" name="楕円 6"/>
        <dsp:cNvSpPr/>
      </dsp:nvSpPr>
      <dsp:spPr bwMode="white">
        <a:xfrm>
          <a:off x="358232" y="1228460"/>
          <a:ext cx="491384" cy="491384"/>
        </a:xfrm>
        <a:prstGeom prst="ellipse">
          <a:avLst/>
        </a:prstGeom>
      </dsp:spPr>
      <dsp:style>
        <a:lnRef idx="2">
          <a:schemeClr val="lt1"/>
        </a:lnRef>
        <a:fillRef idx="1">
          <a:schemeClr val="accent1">
            <a:tint val="50000"/>
          </a:schemeClr>
        </a:fillRef>
        <a:effectRef idx="0">
          <a:scrgbClr r="0" g="0" b="0"/>
        </a:effectRef>
        <a:fontRef idx="minor"/>
      </dsp:style>
      <dsp:txXfrm>
        <a:off x="358232" y="1228460"/>
        <a:ext cx="491384" cy="491384"/>
      </dsp:txXfrm>
    </dsp:sp>
    <dsp:sp modelId="{F067118B-DBBB-4F38-8B30-1F10F1F0A3E6}">
      <dsp:nvSpPr>
        <dsp:cNvPr id="10" name="五角形 9"/>
        <dsp:cNvSpPr/>
      </dsp:nvSpPr>
      <dsp:spPr bwMode="white">
        <a:xfrm rot="10800000">
          <a:off x="603924" y="1842691"/>
          <a:ext cx="1909950" cy="491384"/>
        </a:xfrm>
        <a:prstGeom prst="homePlate">
          <a:avLst/>
        </a:prstGeom>
      </dsp:spPr>
      <dsp:style>
        <a:lnRef idx="2">
          <a:schemeClr val="lt1"/>
        </a:lnRef>
        <a:fillRef idx="1">
          <a:schemeClr val="accent1"/>
        </a:fillRef>
        <a:effectRef idx="0">
          <a:scrgbClr r="0" g="0" b="0"/>
        </a:effectRef>
        <a:fontRef idx="minor">
          <a:schemeClr val="lt1"/>
        </a:fontRef>
      </dsp:style>
      <dsp:txBody>
        <a:bodyPr rot="10800000" vert="horz" wrap="square" lIns="216686" tIns="53340" rIns="99568" bIns="5334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ja-JP"/>
            <a:t>ペットボトル</a:t>
          </a:r>
          <a:endParaRPr lang="ja-JP"/>
        </a:p>
      </dsp:txBody>
      <dsp:txXfrm rot="10800000">
        <a:off x="603924" y="1842691"/>
        <a:ext cx="1909950" cy="491384"/>
      </dsp:txXfrm>
    </dsp:sp>
    <dsp:sp modelId="{9E933891-D7DC-4F92-A608-D181AA0204D1}">
      <dsp:nvSpPr>
        <dsp:cNvPr id="9" name="楕円 8"/>
        <dsp:cNvSpPr/>
      </dsp:nvSpPr>
      <dsp:spPr bwMode="white">
        <a:xfrm>
          <a:off x="358232" y="1842691"/>
          <a:ext cx="491384" cy="491384"/>
        </a:xfrm>
        <a:prstGeom prst="ellipse">
          <a:avLst/>
        </a:prstGeom>
      </dsp:spPr>
      <dsp:style>
        <a:lnRef idx="2">
          <a:schemeClr val="lt1"/>
        </a:lnRef>
        <a:fillRef idx="1">
          <a:schemeClr val="accent1">
            <a:tint val="50000"/>
          </a:schemeClr>
        </a:fillRef>
        <a:effectRef idx="0">
          <a:scrgbClr r="0" g="0" b="0"/>
        </a:effectRef>
        <a:fontRef idx="minor"/>
      </dsp:style>
      <dsp:txXfrm>
        <a:off x="358232" y="1842691"/>
        <a:ext cx="491384" cy="491384"/>
      </dsp:txXfrm>
    </dsp:sp>
    <dsp:sp modelId="{39D69CE2-5FEB-43BA-A37A-AF604108EAFA}">
      <dsp:nvSpPr>
        <dsp:cNvPr id="12" name="五角形 11"/>
        <dsp:cNvSpPr/>
      </dsp:nvSpPr>
      <dsp:spPr bwMode="white">
        <a:xfrm rot="10800000">
          <a:off x="603924" y="2456921"/>
          <a:ext cx="1909950" cy="491384"/>
        </a:xfrm>
        <a:prstGeom prst="homePlate">
          <a:avLst/>
        </a:prstGeom>
      </dsp:spPr>
      <dsp:style>
        <a:lnRef idx="2">
          <a:schemeClr val="lt1"/>
        </a:lnRef>
        <a:fillRef idx="1">
          <a:schemeClr val="accent1"/>
        </a:fillRef>
        <a:effectRef idx="0">
          <a:scrgbClr r="0" g="0" b="0"/>
        </a:effectRef>
        <a:fontRef idx="minor">
          <a:schemeClr val="lt1"/>
        </a:fontRef>
      </dsp:style>
      <dsp:txBody>
        <a:bodyPr rot="10800000" vert="horz" wrap="square" lIns="216686" tIns="53340" rIns="99568" bIns="5334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ja-JP"/>
            <a:t>缶</a:t>
          </a:r>
          <a:r>
            <a:rPr lang="ja-JP"/>
            <a:t>・</a:t>
          </a:r>
          <a:r>
            <a:rPr lang="ja-JP"/>
            <a:t>鉄くず</a:t>
          </a:r>
          <a:endParaRPr lang="ja-JP"/>
        </a:p>
      </dsp:txBody>
      <dsp:txXfrm rot="10800000">
        <a:off x="603924" y="2456921"/>
        <a:ext cx="1909950" cy="491384"/>
      </dsp:txXfrm>
    </dsp:sp>
    <dsp:sp modelId="{613367B8-1944-4CD4-8302-82F410675CAD}">
      <dsp:nvSpPr>
        <dsp:cNvPr id="11" name="楕円 10"/>
        <dsp:cNvSpPr/>
      </dsp:nvSpPr>
      <dsp:spPr bwMode="white">
        <a:xfrm>
          <a:off x="358232" y="2456921"/>
          <a:ext cx="491384" cy="491384"/>
        </a:xfrm>
        <a:prstGeom prst="ellipse">
          <a:avLst/>
        </a:prstGeom>
      </dsp:spPr>
      <dsp:style>
        <a:lnRef idx="2">
          <a:schemeClr val="lt1"/>
        </a:lnRef>
        <a:fillRef idx="1">
          <a:schemeClr val="accent1">
            <a:tint val="50000"/>
          </a:schemeClr>
        </a:fillRef>
        <a:effectRef idx="0">
          <a:scrgbClr r="0" g="0" b="0"/>
        </a:effectRef>
        <a:fontRef idx="minor"/>
      </dsp:style>
      <dsp:txXfrm>
        <a:off x="358232" y="2456921"/>
        <a:ext cx="491384" cy="491384"/>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グループ化 1"/>
      <dsp:cNvGrpSpPr/>
    </dsp:nvGrpSpPr>
    <dsp:grpSpPr>
      <a:xfrm>
        <a:off x="0" y="0"/>
        <a:ext cx="2734310" cy="2947670"/>
        <a:chOff x="0" y="0"/>
        <a:chExt cx="2734310" cy="2947670"/>
      </a:xfrm>
    </dsp:grpSpPr>
    <dsp:sp modelId="{5D3E6026-A697-4D8F-84B5-C5321A8528B3}">
      <dsp:nvSpPr>
        <dsp:cNvPr id="4" name="五角形 3"/>
        <dsp:cNvSpPr/>
      </dsp:nvSpPr>
      <dsp:spPr bwMode="white">
        <a:xfrm>
          <a:off x="335177" y="0"/>
          <a:ext cx="1818316" cy="491278"/>
        </a:xfrm>
        <a:prstGeom prst="homePlate">
          <a:avLst/>
        </a:prstGeom>
      </dsp:spPr>
      <dsp:style>
        <a:lnRef idx="2">
          <a:schemeClr val="lt1"/>
        </a:lnRef>
        <a:fillRef idx="1">
          <a:schemeClr val="accent1"/>
        </a:fillRef>
        <a:effectRef idx="0">
          <a:scrgbClr r="0" g="0" b="0"/>
        </a:effectRef>
        <a:fontRef idx="minor">
          <a:schemeClr val="lt1"/>
        </a:fontRef>
      </dsp:style>
      <dsp:txBody>
        <a:bodyPr vert="horz" wrap="square" lIns="85344" tIns="45719" rIns="216640" bIns="45719"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r>
            <a:rPr kumimoji="1" lang="ja-JP" altLang="en-US"/>
            <a:t>再生</a:t>
          </a:r>
          <a:r>
            <a:rPr kumimoji="1" lang="ja-JP" altLang="en-US"/>
            <a:t>原料</a:t>
          </a:r>
          <a:endParaRPr kumimoji="1" lang="ja-JP" altLang="en-US"/>
        </a:p>
      </dsp:txBody>
      <dsp:txXfrm>
        <a:off x="335177" y="0"/>
        <a:ext cx="1818316" cy="491278"/>
      </dsp:txXfrm>
    </dsp:sp>
    <dsp:sp modelId="{F8DF891C-0D10-4055-A8A8-3FC34ADEDC5B}">
      <dsp:nvSpPr>
        <dsp:cNvPr id="3" name="楕円 2"/>
        <dsp:cNvSpPr/>
      </dsp:nvSpPr>
      <dsp:spPr bwMode="white">
        <a:xfrm>
          <a:off x="1907854" y="0"/>
          <a:ext cx="491278" cy="491278"/>
        </a:xfrm>
        <a:prstGeom prst="ellipse">
          <a:avLst/>
        </a:prstGeom>
      </dsp:spPr>
      <dsp:style>
        <a:lnRef idx="2">
          <a:schemeClr val="lt1"/>
        </a:lnRef>
        <a:fillRef idx="1">
          <a:schemeClr val="accent1">
            <a:tint val="50000"/>
          </a:schemeClr>
        </a:fillRef>
        <a:effectRef idx="0">
          <a:scrgbClr r="0" g="0" b="0"/>
        </a:effectRef>
        <a:fontRef idx="minor"/>
      </dsp:style>
      <dsp:txXfrm>
        <a:off x="1907854" y="0"/>
        <a:ext cx="491278" cy="491278"/>
      </dsp:txXfrm>
    </dsp:sp>
    <dsp:sp modelId="{DC27DDA6-73A4-45AF-8B52-70E594C6E063}">
      <dsp:nvSpPr>
        <dsp:cNvPr id="6" name="五角形 5"/>
        <dsp:cNvSpPr/>
      </dsp:nvSpPr>
      <dsp:spPr bwMode="white">
        <a:xfrm>
          <a:off x="335177" y="614098"/>
          <a:ext cx="1818316" cy="491278"/>
        </a:xfrm>
        <a:prstGeom prst="homePlate">
          <a:avLst/>
        </a:prstGeom>
      </dsp:spPr>
      <dsp:style>
        <a:lnRef idx="2">
          <a:schemeClr val="lt1"/>
        </a:lnRef>
        <a:fillRef idx="1">
          <a:schemeClr val="accent1"/>
        </a:fillRef>
        <a:effectRef idx="0">
          <a:scrgbClr r="0" g="0" b="0"/>
        </a:effectRef>
        <a:fontRef idx="minor">
          <a:schemeClr val="lt1"/>
        </a:fontRef>
      </dsp:style>
      <dsp:txBody>
        <a:bodyPr vert="horz" wrap="square" lIns="85344" tIns="45719" rIns="216640" bIns="45719"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r>
            <a:rPr kumimoji="1" lang="ja-JP" altLang="en-US"/>
            <a:t>再生</a:t>
          </a:r>
          <a:r>
            <a:rPr kumimoji="1" lang="ja-JP" altLang="en-US"/>
            <a:t>原料</a:t>
          </a:r>
          <a:endParaRPr kumimoji="1" lang="ja-JP" altLang="en-US"/>
        </a:p>
      </dsp:txBody>
      <dsp:txXfrm>
        <a:off x="335177" y="614098"/>
        <a:ext cx="1818316" cy="491278"/>
      </dsp:txXfrm>
    </dsp:sp>
    <dsp:sp modelId="{48C23F44-CDC2-4998-B9C4-F737C51D3228}">
      <dsp:nvSpPr>
        <dsp:cNvPr id="5" name="楕円 4"/>
        <dsp:cNvSpPr/>
      </dsp:nvSpPr>
      <dsp:spPr bwMode="white">
        <a:xfrm>
          <a:off x="1907854" y="614098"/>
          <a:ext cx="491278" cy="491278"/>
        </a:xfrm>
        <a:prstGeom prst="ellipse">
          <a:avLst/>
        </a:prstGeom>
      </dsp:spPr>
      <dsp:style>
        <a:lnRef idx="2">
          <a:schemeClr val="lt1"/>
        </a:lnRef>
        <a:fillRef idx="1">
          <a:schemeClr val="accent1">
            <a:tint val="50000"/>
          </a:schemeClr>
        </a:fillRef>
        <a:effectRef idx="0">
          <a:scrgbClr r="0" g="0" b="0"/>
        </a:effectRef>
        <a:fontRef idx="minor"/>
      </dsp:style>
      <dsp:txXfrm>
        <a:off x="1907854" y="614098"/>
        <a:ext cx="491278" cy="491278"/>
      </dsp:txXfrm>
    </dsp:sp>
    <dsp:sp modelId="{00C34D87-B2DD-493A-BAA2-1A14EA17DEB1}">
      <dsp:nvSpPr>
        <dsp:cNvPr id="8" name="五角形 7"/>
        <dsp:cNvSpPr/>
      </dsp:nvSpPr>
      <dsp:spPr bwMode="white">
        <a:xfrm>
          <a:off x="335177" y="1228196"/>
          <a:ext cx="1818316" cy="491278"/>
        </a:xfrm>
        <a:prstGeom prst="homePlate">
          <a:avLst/>
        </a:prstGeom>
      </dsp:spPr>
      <dsp:style>
        <a:lnRef idx="2">
          <a:schemeClr val="lt1"/>
        </a:lnRef>
        <a:fillRef idx="1">
          <a:schemeClr val="accent1"/>
        </a:fillRef>
        <a:effectRef idx="0">
          <a:scrgbClr r="0" g="0" b="0"/>
        </a:effectRef>
        <a:fontRef idx="minor">
          <a:schemeClr val="lt1"/>
        </a:fontRef>
      </dsp:style>
      <dsp:txBody>
        <a:bodyPr vert="horz" wrap="square" lIns="85344" tIns="45719" rIns="216640" bIns="45719"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r>
            <a:rPr kumimoji="1" lang="ja-JP" altLang="en-US"/>
            <a:t>再生</a:t>
          </a:r>
          <a:r>
            <a:rPr kumimoji="1" lang="ja-JP" altLang="en-US"/>
            <a:t>原料</a:t>
          </a:r>
          <a:endParaRPr kumimoji="1" lang="ja-JP" altLang="en-US"/>
        </a:p>
      </dsp:txBody>
      <dsp:txXfrm>
        <a:off x="335177" y="1228196"/>
        <a:ext cx="1818316" cy="491278"/>
      </dsp:txXfrm>
    </dsp:sp>
    <dsp:sp modelId="{69DE5637-6198-4292-ADFF-69DC2A063BC5}">
      <dsp:nvSpPr>
        <dsp:cNvPr id="7" name="楕円 6"/>
        <dsp:cNvSpPr/>
      </dsp:nvSpPr>
      <dsp:spPr bwMode="white">
        <a:xfrm>
          <a:off x="1907854" y="1228196"/>
          <a:ext cx="491278" cy="491278"/>
        </a:xfrm>
        <a:prstGeom prst="ellipse">
          <a:avLst/>
        </a:prstGeom>
      </dsp:spPr>
      <dsp:style>
        <a:lnRef idx="2">
          <a:schemeClr val="lt1"/>
        </a:lnRef>
        <a:fillRef idx="1">
          <a:schemeClr val="accent1">
            <a:tint val="50000"/>
          </a:schemeClr>
        </a:fillRef>
        <a:effectRef idx="0">
          <a:scrgbClr r="0" g="0" b="0"/>
        </a:effectRef>
        <a:fontRef idx="minor"/>
      </dsp:style>
      <dsp:txXfrm>
        <a:off x="1907854" y="1228196"/>
        <a:ext cx="491278" cy="491278"/>
      </dsp:txXfrm>
    </dsp:sp>
    <dsp:sp modelId="{F952F699-092C-4789-AFA6-6896E9E5FBA2}">
      <dsp:nvSpPr>
        <dsp:cNvPr id="10" name="五角形 9"/>
        <dsp:cNvSpPr/>
      </dsp:nvSpPr>
      <dsp:spPr bwMode="white">
        <a:xfrm>
          <a:off x="335177" y="1842294"/>
          <a:ext cx="1818316" cy="491278"/>
        </a:xfrm>
        <a:prstGeom prst="homePlate">
          <a:avLst/>
        </a:prstGeom>
      </dsp:spPr>
      <dsp:style>
        <a:lnRef idx="2">
          <a:schemeClr val="lt1"/>
        </a:lnRef>
        <a:fillRef idx="1">
          <a:schemeClr val="accent1"/>
        </a:fillRef>
        <a:effectRef idx="0">
          <a:scrgbClr r="0" g="0" b="0"/>
        </a:effectRef>
        <a:fontRef idx="minor">
          <a:schemeClr val="lt1"/>
        </a:fontRef>
      </dsp:style>
      <dsp:txBody>
        <a:bodyPr vert="horz" wrap="square" lIns="85344" tIns="45719" rIns="216640" bIns="45719"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buNone/>
          </a:pPr>
          <a:r>
            <a:rPr lang="ja-JP"/>
            <a:t>ペットボトル　　　再生</a:t>
          </a:r>
          <a:r>
            <a:rPr lang="ja-JP"/>
            <a:t>原料</a:t>
          </a:r>
          <a:endParaRPr lang="ja-JP"/>
        </a:p>
      </dsp:txBody>
      <dsp:txXfrm>
        <a:off x="335177" y="1842294"/>
        <a:ext cx="1818316" cy="491278"/>
      </dsp:txXfrm>
    </dsp:sp>
    <dsp:sp modelId="{DCC5884A-78AA-4F4A-952D-B189744155EB}">
      <dsp:nvSpPr>
        <dsp:cNvPr id="9" name="楕円 8"/>
        <dsp:cNvSpPr/>
      </dsp:nvSpPr>
      <dsp:spPr bwMode="white">
        <a:xfrm>
          <a:off x="1907854" y="1842294"/>
          <a:ext cx="491278" cy="491278"/>
        </a:xfrm>
        <a:prstGeom prst="ellipse">
          <a:avLst/>
        </a:prstGeom>
      </dsp:spPr>
      <dsp:style>
        <a:lnRef idx="2">
          <a:schemeClr val="lt1"/>
        </a:lnRef>
        <a:fillRef idx="1">
          <a:schemeClr val="accent1">
            <a:tint val="50000"/>
          </a:schemeClr>
        </a:fillRef>
        <a:effectRef idx="0">
          <a:scrgbClr r="0" g="0" b="0"/>
        </a:effectRef>
        <a:fontRef idx="minor"/>
      </dsp:style>
      <dsp:txXfrm>
        <a:off x="1907854" y="1842294"/>
        <a:ext cx="491278" cy="491278"/>
      </dsp:txXfrm>
    </dsp:sp>
    <dsp:sp modelId="{58245FB4-55D8-47E1-A6F8-8D77D66273BA}">
      <dsp:nvSpPr>
        <dsp:cNvPr id="12" name="五角形 11"/>
        <dsp:cNvSpPr/>
      </dsp:nvSpPr>
      <dsp:spPr bwMode="white">
        <a:xfrm>
          <a:off x="335177" y="2456392"/>
          <a:ext cx="1818316" cy="491278"/>
        </a:xfrm>
        <a:prstGeom prst="homePlate">
          <a:avLst/>
        </a:prstGeom>
      </dsp:spPr>
      <dsp:style>
        <a:lnRef idx="2">
          <a:schemeClr val="lt1"/>
        </a:lnRef>
        <a:fillRef idx="1">
          <a:schemeClr val="accent1"/>
        </a:fillRef>
        <a:effectRef idx="0">
          <a:scrgbClr r="0" g="0" b="0"/>
        </a:effectRef>
        <a:fontRef idx="minor">
          <a:schemeClr val="lt1"/>
        </a:fontRef>
      </dsp:style>
      <dsp:txBody>
        <a:bodyPr vert="horz" wrap="square" lIns="85344" tIns="45719" rIns="216640" bIns="45719"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r>
            <a:rPr lang="ja-JP"/>
            <a:t>鉄</a:t>
          </a:r>
          <a:r>
            <a:rPr lang="ja-JP"/>
            <a:t>再生</a:t>
          </a:r>
          <a:r>
            <a:rPr lang="ja-JP"/>
            <a:t>原料</a:t>
          </a:r>
          <a:endParaRPr lang="ja-JP"/>
        </a:p>
      </dsp:txBody>
      <dsp:txXfrm>
        <a:off x="335177" y="2456392"/>
        <a:ext cx="1818316" cy="491278"/>
      </dsp:txXfrm>
    </dsp:sp>
    <dsp:sp modelId="{D2CFA0BE-1DE3-4F01-9CAD-11F76D17D998}">
      <dsp:nvSpPr>
        <dsp:cNvPr id="11" name="楕円 10"/>
        <dsp:cNvSpPr/>
      </dsp:nvSpPr>
      <dsp:spPr bwMode="white">
        <a:xfrm>
          <a:off x="1907854" y="2456392"/>
          <a:ext cx="491278" cy="491278"/>
        </a:xfrm>
        <a:prstGeom prst="ellipse">
          <a:avLst/>
        </a:prstGeom>
      </dsp:spPr>
      <dsp:style>
        <a:lnRef idx="2">
          <a:schemeClr val="lt1"/>
        </a:lnRef>
        <a:fillRef idx="1">
          <a:schemeClr val="accent1">
            <a:tint val="50000"/>
          </a:schemeClr>
        </a:fillRef>
        <a:effectRef idx="0">
          <a:scrgbClr r="0" g="0" b="0"/>
        </a:effectRef>
        <a:fontRef idx="minor"/>
      </dsp:style>
      <dsp:txXfrm>
        <a:off x="1907854" y="2456392"/>
        <a:ext cx="491278" cy="491278"/>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グループ化 1"/>
      <dsp:cNvGrpSpPr/>
    </dsp:nvGrpSpPr>
    <dsp:grpSpPr>
      <a:xfrm>
        <a:off x="0" y="0"/>
        <a:ext cx="7552055" cy="4426585"/>
        <a:chOff x="0" y="0"/>
        <a:chExt cx="7552055" cy="4426585"/>
      </a:xfrm>
    </dsp:grpSpPr>
    <dsp:sp modelId="{F3596884-C09F-4C70-900E-D61864BED5F1}">
      <dsp:nvSpPr>
        <dsp:cNvPr id="5" name="アーチ 4"/>
        <dsp:cNvSpPr/>
      </dsp:nvSpPr>
      <dsp:spPr bwMode="white">
        <a:xfrm>
          <a:off x="1980278" y="417543"/>
          <a:ext cx="3591499" cy="3591499"/>
        </a:xfrm>
        <a:prstGeom prst="blockArc">
          <a:avLst>
            <a:gd name="adj1" fmla="val 16199999"/>
            <a:gd name="adj2" fmla="val 0"/>
            <a:gd name="adj3" fmla="val 3962"/>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1980278" y="417543"/>
        <a:ext cx="3591499" cy="3591499"/>
      </dsp:txXfrm>
    </dsp:sp>
    <dsp:sp modelId="{15715456-3418-4DF0-AF3A-DA59307B110D}">
      <dsp:nvSpPr>
        <dsp:cNvPr id="7" name="アーチ 6"/>
        <dsp:cNvSpPr/>
      </dsp:nvSpPr>
      <dsp:spPr bwMode="white">
        <a:xfrm>
          <a:off x="1980278" y="417543"/>
          <a:ext cx="3591499" cy="3591499"/>
        </a:xfrm>
        <a:prstGeom prst="blockArc">
          <a:avLst>
            <a:gd name="adj1" fmla="val 0"/>
            <a:gd name="adj2" fmla="val 5400000"/>
            <a:gd name="adj3" fmla="val 3962"/>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1980278" y="417543"/>
        <a:ext cx="3591499" cy="3591499"/>
      </dsp:txXfrm>
    </dsp:sp>
    <dsp:sp modelId="{EBDCA107-8C73-4044-AC95-50DA28B759A8}">
      <dsp:nvSpPr>
        <dsp:cNvPr id="9" name="アーチ 8"/>
        <dsp:cNvSpPr/>
      </dsp:nvSpPr>
      <dsp:spPr bwMode="white">
        <a:xfrm>
          <a:off x="1980278" y="417543"/>
          <a:ext cx="3591499" cy="3591499"/>
        </a:xfrm>
        <a:prstGeom prst="blockArc">
          <a:avLst>
            <a:gd name="adj1" fmla="val 5400000"/>
            <a:gd name="adj2" fmla="val 10800000"/>
            <a:gd name="adj3" fmla="val 3962"/>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1980278" y="417543"/>
        <a:ext cx="3591499" cy="3591499"/>
      </dsp:txXfrm>
    </dsp:sp>
    <dsp:sp modelId="{B5FF6E04-452A-4146-97F4-3BC94EB5BB87}">
      <dsp:nvSpPr>
        <dsp:cNvPr id="11" name="アーチ 10"/>
        <dsp:cNvSpPr/>
      </dsp:nvSpPr>
      <dsp:spPr bwMode="white">
        <a:xfrm>
          <a:off x="1980278" y="417543"/>
          <a:ext cx="3591499" cy="3591499"/>
        </a:xfrm>
        <a:prstGeom prst="blockArc">
          <a:avLst>
            <a:gd name="adj1" fmla="val 10800000"/>
            <a:gd name="adj2" fmla="val 16199999"/>
            <a:gd name="adj3" fmla="val 3962"/>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1980278" y="417543"/>
        <a:ext cx="3591499" cy="3591499"/>
      </dsp:txXfrm>
    </dsp:sp>
    <dsp:sp modelId="{BADECBB5-37EA-4668-8A2F-BD2C2902F22A}">
      <dsp:nvSpPr>
        <dsp:cNvPr id="3" name="楕円 2"/>
        <dsp:cNvSpPr/>
      </dsp:nvSpPr>
      <dsp:spPr bwMode="white">
        <a:xfrm>
          <a:off x="2991172" y="1428437"/>
          <a:ext cx="1569711" cy="1569711"/>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16510" tIns="16510" rIns="16510"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kumimoji="1" lang="en-US" altLang="ja-JP"/>
            <a:t>Co2</a:t>
          </a:r>
          <a:r>
            <a:rPr kumimoji="1" lang="ja-JP" altLang="en-US"/>
            <a:t>排出</a:t>
          </a:r>
          <a:r>
            <a:rPr kumimoji="1" lang="ja-JP" altLang="en-US"/>
            <a:t>量</a:t>
          </a:r>
          <a:r>
            <a:rPr kumimoji="1" lang="ja-JP" altLang="en-US"/>
            <a:t>を</a:t>
          </a:r>
          <a:r>
            <a:rPr kumimoji="1" lang="ja-JP" altLang="en-US"/>
            <a:t>身近</a:t>
          </a:r>
          <a:r>
            <a:rPr kumimoji="1" lang="ja-JP" altLang="en-US"/>
            <a:t>な</a:t>
          </a:r>
          <a:r>
            <a:rPr kumimoji="1" lang="ja-JP" altLang="en-US"/>
            <a:t>もので</a:t>
          </a:r>
          <a:r>
            <a:rPr kumimoji="1" lang="ja-JP" altLang="en-US"/>
            <a:t>例えてみよう（</a:t>
          </a:r>
          <a:r>
            <a:rPr kumimoji="1" lang="en-US" altLang="ja-JP"/>
            <a:t>2023</a:t>
          </a:r>
          <a:r>
            <a:rPr kumimoji="1" lang="ja-JP" altLang="en-US"/>
            <a:t>年度</a:t>
          </a:r>
          <a:r>
            <a:rPr kumimoji="1" lang="ja-JP" altLang="en-US"/>
            <a:t>参考</a:t>
          </a:r>
          <a:r>
            <a:rPr kumimoji="1" lang="ja-JP" altLang="en-US"/>
            <a:t>）</a:t>
          </a:r>
          <a:endParaRPr kumimoji="1" lang="ja-JP" altLang="en-US"/>
        </a:p>
      </dsp:txBody>
      <dsp:txXfrm>
        <a:off x="2991172" y="1428437"/>
        <a:ext cx="1569711" cy="1569711"/>
      </dsp:txXfrm>
    </dsp:sp>
    <dsp:sp modelId="{C2E7DEFD-0505-42BF-AE13-B6483BF86572}">
      <dsp:nvSpPr>
        <dsp:cNvPr id="4" name="楕円 3"/>
        <dsp:cNvSpPr/>
      </dsp:nvSpPr>
      <dsp:spPr bwMode="white">
        <a:xfrm>
          <a:off x="3226629" y="0"/>
          <a:ext cx="1098798" cy="1098798"/>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kumimoji="1" lang="ja-JP" altLang="en-US"/>
            <a:t>この</a:t>
          </a:r>
          <a:r>
            <a:rPr kumimoji="1" lang="en-US" altLang="ja-JP"/>
            <a:t>Co2</a:t>
          </a:r>
          <a:r>
            <a:rPr kumimoji="1" lang="ja-JP" altLang="en-US"/>
            <a:t>排出</a:t>
          </a:r>
          <a:r>
            <a:rPr kumimoji="1" lang="ja-JP" altLang="en-US"/>
            <a:t>量</a:t>
          </a:r>
          <a:r>
            <a:rPr kumimoji="1" lang="ja-JP" altLang="en-US"/>
            <a:t>は</a:t>
          </a:r>
          <a:r>
            <a:rPr kumimoji="1" lang="ja-JP" altLang="en-US"/>
            <a:t>、</a:t>
          </a:r>
          <a:r>
            <a:rPr kumimoji="1" lang="ja-JP" altLang="en-US"/>
            <a:t>サッカーボール</a:t>
          </a:r>
          <a:r>
            <a:rPr kumimoji="1" lang="ja-JP" altLang="en-US"/>
            <a:t>●</a:t>
          </a:r>
          <a:r>
            <a:rPr kumimoji="1" lang="ja-JP" altLang="en-US"/>
            <a:t>●</a:t>
          </a:r>
          <a:r>
            <a:rPr kumimoji="1" lang="ja-JP" altLang="en-US"/>
            <a:t>個</a:t>
          </a:r>
          <a:r>
            <a:rPr kumimoji="1" lang="ja-JP" altLang="en-US"/>
            <a:t>分</a:t>
          </a:r>
          <a:r>
            <a:rPr kumimoji="1" lang="ja-JP" altLang="en-US"/>
            <a:t>と</a:t>
          </a:r>
          <a:r>
            <a:rPr kumimoji="1" lang="ja-JP" altLang="en-US"/>
            <a:t>同じ</a:t>
          </a:r>
          <a:r>
            <a:rPr kumimoji="1" lang="ja-JP" altLang="en-US"/>
            <a:t>重さ</a:t>
          </a:r>
          <a:endParaRPr kumimoji="1" lang="ja-JP" altLang="en-US"/>
        </a:p>
      </dsp:txBody>
      <dsp:txXfrm>
        <a:off x="3226629" y="0"/>
        <a:ext cx="1098798" cy="1098798"/>
      </dsp:txXfrm>
    </dsp:sp>
    <dsp:sp modelId="{44F31994-0027-4DC3-B39E-FEE01FB1A852}">
      <dsp:nvSpPr>
        <dsp:cNvPr id="6" name="楕円 5"/>
        <dsp:cNvSpPr/>
      </dsp:nvSpPr>
      <dsp:spPr bwMode="white">
        <a:xfrm>
          <a:off x="4890522" y="1663894"/>
          <a:ext cx="1098798" cy="1098798"/>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kumimoji="1" lang="ja-JP" altLang="en-US"/>
            <a:t>ガソリン</a:t>
          </a:r>
          <a:r>
            <a:rPr kumimoji="1" lang="ja-JP" altLang="en-US"/>
            <a:t>乗用車</a:t>
          </a:r>
          <a:r>
            <a:rPr kumimoji="1" lang="ja-JP" altLang="en-US"/>
            <a:t>で</a:t>
          </a:r>
          <a:r>
            <a:rPr kumimoji="1" lang="ja-JP" altLang="en-US"/>
            <a:t>●</a:t>
          </a:r>
          <a:r>
            <a:rPr kumimoji="1" lang="ja-JP" altLang="en-US"/>
            <a:t>●</a:t>
          </a:r>
          <a:r>
            <a:rPr kumimoji="1" lang="en-US" altLang="ja-JP"/>
            <a:t>km</a:t>
          </a:r>
          <a:r>
            <a:rPr kumimoji="1" lang="ja-JP" altLang="en-US"/>
            <a:t>走った</a:t>
          </a:r>
          <a:r>
            <a:rPr kumimoji="1" lang="ja-JP" altLang="en-US"/>
            <a:t>のと</a:t>
          </a:r>
          <a:r>
            <a:rPr kumimoji="1" lang="ja-JP" altLang="en-US"/>
            <a:t>同じ</a:t>
          </a:r>
          <a:r>
            <a:rPr kumimoji="1" lang="ja-JP" altLang="en-US"/>
            <a:t>排出</a:t>
          </a:r>
          <a:r>
            <a:rPr kumimoji="1" lang="ja-JP" altLang="en-US"/>
            <a:t>量</a:t>
          </a:r>
          <a:endParaRPr kumimoji="1" lang="ja-JP" altLang="en-US"/>
        </a:p>
      </dsp:txBody>
      <dsp:txXfrm>
        <a:off x="4890522" y="1663894"/>
        <a:ext cx="1098798" cy="1098798"/>
      </dsp:txXfrm>
    </dsp:sp>
    <dsp:sp modelId="{0DA4B7DF-BD6B-46E8-940A-69050C019BB3}">
      <dsp:nvSpPr>
        <dsp:cNvPr id="8" name="楕円 7"/>
        <dsp:cNvSpPr/>
      </dsp:nvSpPr>
      <dsp:spPr bwMode="white">
        <a:xfrm>
          <a:off x="3226629" y="3327787"/>
          <a:ext cx="1098798" cy="1098798"/>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kumimoji="1" lang="ja-JP" altLang="en-US"/>
            <a:t>電球型</a:t>
          </a:r>
          <a:r>
            <a:rPr kumimoji="1" lang="en-US" altLang="ja-JP"/>
            <a:t>LED</a:t>
          </a:r>
          <a:r>
            <a:rPr kumimoji="1" lang="ja-JP" altLang="en-US"/>
            <a:t>ランプ</a:t>
          </a:r>
          <a:r>
            <a:rPr kumimoji="1" lang="ja-JP" altLang="en-US"/>
            <a:t>を</a:t>
          </a:r>
          <a:r>
            <a:rPr kumimoji="1" lang="ja-JP" altLang="en-US"/>
            <a:t>●●●</a:t>
          </a:r>
          <a:r>
            <a:rPr kumimoji="1" lang="ja-JP" altLang="en-US"/>
            <a:t>時間</a:t>
          </a:r>
          <a:r>
            <a:rPr kumimoji="1" lang="ja-JP" altLang="en-US"/>
            <a:t>点灯</a:t>
          </a:r>
          <a:r>
            <a:rPr kumimoji="1" lang="ja-JP" altLang="en-US"/>
            <a:t>した</a:t>
          </a:r>
          <a:r>
            <a:rPr kumimoji="1" lang="ja-JP" altLang="en-US"/>
            <a:t>のと</a:t>
          </a:r>
          <a:r>
            <a:rPr kumimoji="1" lang="ja-JP" altLang="en-US"/>
            <a:t>同じ</a:t>
          </a:r>
          <a:r>
            <a:rPr kumimoji="1" lang="ja-JP" altLang="en-US"/>
            <a:t>排出</a:t>
          </a:r>
          <a:r>
            <a:rPr kumimoji="1" lang="ja-JP" altLang="en-US"/>
            <a:t>量</a:t>
          </a:r>
          <a:endParaRPr kumimoji="1" lang="ja-JP" altLang="en-US"/>
        </a:p>
      </dsp:txBody>
      <dsp:txXfrm>
        <a:off x="3226629" y="3327787"/>
        <a:ext cx="1098798" cy="1098798"/>
      </dsp:txXfrm>
    </dsp:sp>
    <dsp:sp modelId="{F539A410-44AA-4A02-9F1B-997DD2B71E87}">
      <dsp:nvSpPr>
        <dsp:cNvPr id="10" name="楕円 9"/>
        <dsp:cNvSpPr/>
      </dsp:nvSpPr>
      <dsp:spPr bwMode="white">
        <a:xfrm>
          <a:off x="1562735" y="1663894"/>
          <a:ext cx="1098798" cy="1098798"/>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kumimoji="1" lang="ja-JP" altLang="en-US"/>
            <a:t>●</a:t>
          </a:r>
          <a:r>
            <a:rPr kumimoji="1" lang="ja-JP" altLang="en-US"/>
            <a:t>本</a:t>
          </a:r>
          <a:r>
            <a:rPr kumimoji="1" lang="ja-JP" altLang="en-US"/>
            <a:t>の</a:t>
          </a:r>
          <a:r>
            <a:rPr kumimoji="1" lang="ja-JP" altLang="en-US"/>
            <a:t>木</a:t>
          </a:r>
          <a:r>
            <a:rPr kumimoji="1" lang="ja-JP" altLang="en-US"/>
            <a:t>が</a:t>
          </a:r>
          <a:r>
            <a:rPr kumimoji="1" lang="en-US" altLang="ja-JP"/>
            <a:t>1</a:t>
          </a:r>
          <a:r>
            <a:rPr kumimoji="1" lang="ja-JP" altLang="en-US"/>
            <a:t>ヵ月</a:t>
          </a:r>
          <a:r>
            <a:rPr kumimoji="1" lang="ja-JP" altLang="en-US"/>
            <a:t>に</a:t>
          </a:r>
          <a:r>
            <a:rPr kumimoji="1" lang="ja-JP" altLang="en-US"/>
            <a:t>吸収</a:t>
          </a:r>
          <a:r>
            <a:rPr kumimoji="1" lang="ja-JP" altLang="en-US"/>
            <a:t>する</a:t>
          </a:r>
          <a:r>
            <a:rPr kumimoji="1" lang="en-US" altLang="ja-JP"/>
            <a:t>Co2</a:t>
          </a:r>
          <a:r>
            <a:rPr kumimoji="1" lang="ja-JP" altLang="en-US"/>
            <a:t>と</a:t>
          </a:r>
          <a:r>
            <a:rPr kumimoji="1" lang="ja-JP" altLang="en-US"/>
            <a:t>同じ</a:t>
          </a:r>
          <a:r>
            <a:rPr kumimoji="1" lang="ja-JP" altLang="en-US"/>
            <a:t>量</a:t>
          </a:r>
          <a:endParaRPr kumimoji="1" lang="ja-JP" altLang="en-US"/>
        </a:p>
      </dsp:txBody>
      <dsp:txXfrm>
        <a:off x="1562735" y="1663894"/>
        <a:ext cx="1098798" cy="1098798"/>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alg type="conn">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dim" val="1D"/>
                                <dgm:param type="endSty" val="noArr"/>
                                <dgm:param type="connRout" val="bend"/>
                                <dgm:param type="begPts" val="bCtr"/>
                                <dgm:param type="endPts" val="midL midR"/>
                              </dgm:alg>
                            </dgm:if>
                            <dgm:else name="Name49">
                              <dgm:alg type="conn">
                                <dgm:param type="srcNode" val="rootConnector1"/>
                                <dgm:param type="dim" val="1D"/>
                                <dgm:param type="endSty" val="noArr"/>
                                <dgm:param type="connRout" val="bend"/>
                                <dgm:param type="begPts" val="bCtr"/>
                                <dgm:param type="endPts" val="midL midR"/>
                              </dgm:alg>
                            </dgm:else>
                          </dgm:choose>
                        </dgm:if>
                        <dgm:else name="Name50">
                          <dgm:choose name="Name51">
                            <dgm:if name="Name52" axis="par ch" ptType="node asst" func="cnt" op="gte" val="1">
                              <dgm:alg type="conn">
                                <dgm:param type="dim" val="1D"/>
                                <dgm:param type="endSty" val="noArr"/>
                                <dgm:param type="connRout" val="bend"/>
                                <dgm:param type="begPts" val="bCtr"/>
                                <dgm:param type="endPts" val="midL midR"/>
                              </dgm:alg>
                            </dgm:if>
                            <dgm:else name="Name53">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linDir" val="fromT"/>
                        <dgm:param type="chAlign" val="r"/>
                      </dgm:alg>
                    </dgm:if>
                    <dgm:if name="Name73" func="var" arg="hierBranch" op="equ" val="r">
                      <dgm:alg type="hierChild">
                        <dgm:param type="linDir" val="fromT"/>
                        <dgm:param type="chAlign" val="l"/>
                      </dgm:alg>
                    </dgm:if>
                    <dgm:if name="Name74" func="var" arg="hierBranch" op="equ" val="hang">
                      <dgm:choose name="Name75">
                        <dgm:if name="Name76" func="var" arg="dir" op="equ" val="norm">
                          <dgm:alg type="hierChild">
                            <dgm:param type="linDir" val="fromL"/>
                            <dgm:param type="chAlign" val="l"/>
                            <dgm:param type="secLinDir" val="fromT"/>
                            <dgm:param type="secChAlign" val="t"/>
                          </dgm:alg>
                        </dgm:if>
                        <dgm:else name="Name77">
                          <dgm:alg type="hierChild">
                            <dgm:param type="linDir" val="fromR"/>
                            <dgm:param type="chAlign" val="l"/>
                            <dgm:param type="secLinDir" val="fromT"/>
                            <dgm:param type="secChAlign" val="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linDir" val="fromL"/>
                        <dgm:param type="chAlign" val="l"/>
                        <dgm:param type="secLinDir" val="fromT"/>
                        <dgm:param type="secChAlign" val="t"/>
                      </dgm:alg>
                    </dgm:if>
                    <dgm:else name="Name90">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linDir" val="fromL"/>
                  <dgm:param type="chAlign" val="l"/>
                  <dgm:param type="secLinDir" val="fromT"/>
                  <dgm:param type="secChAlign" val="t"/>
                </dgm:alg>
              </dgm:if>
              <dgm:else name="Name94">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linDir" val="fromT"/>
                        <dgm:param type="chAlign" val="r"/>
                      </dgm:alg>
                    </dgm:if>
                    <dgm:if name="Name111" func="var" arg="hierBranch" op="equ" val="r">
                      <dgm:alg type="hierChild">
                        <dgm:param type="linDir" val="fromT"/>
                        <dgm:param type="chAlign" val="l"/>
                      </dgm:alg>
                    </dgm:if>
                    <dgm:if name="Name112" func="var" arg="hierBranch" op="equ" val="hang">
                      <dgm:choose name="Name113">
                        <dgm:if name="Name114" func="var" arg="dir" op="equ" val="norm">
                          <dgm:alg type="hierChild">
                            <dgm:param type="linDir" val="fromL"/>
                            <dgm:param type="chAlign" val="l"/>
                            <dgm:param type="secLinDir" val="fromT"/>
                            <dgm:param type="secChAlign" val="t"/>
                          </dgm:alg>
                        </dgm:if>
                        <dgm:else name="Name115">
                          <dgm:alg type="hierChild">
                            <dgm:param type="linDir" val="fromR"/>
                            <dgm:param type="chAlign" val="l"/>
                            <dgm:param type="secLinDir" val="fromT"/>
                            <dgm:param type="secChAlign" val="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linDir" val="fromL"/>
                        <dgm:param type="chAlign" val="l"/>
                        <dgm:param type="secLinDir" val="fromT"/>
                        <dgm:param type="secChAlign" val="t"/>
                      </dgm:alg>
                    </dgm:if>
                    <dgm:else name="Name12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nodeVertAlign" val="t"/>
          <dgm:param type="fallback" val="2D"/>
        </dgm:alg>
      </dgm:if>
      <dgm:else name="Name2">
        <dgm:alg type="lin">
          <dgm:param type="linDir" val="fromR"/>
          <dgm:param type="nodeVertAlign" val="t"/>
          <dgm:param type="fallback" val="2D"/>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rSet qsTypeId="urn:microsoft.com/office/officeart/2005/8/quickstyle/simple5"/>
        </dgm:pt>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035" cy="49837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2241" y="0"/>
            <a:ext cx="2947035" cy="498374"/>
          </a:xfrm>
          <a:prstGeom prst="rect">
            <a:avLst/>
          </a:prstGeom>
        </p:spPr>
        <p:txBody>
          <a:bodyPr vert="horz" lIns="91440" tIns="45720" rIns="91440" bIns="45720" rtlCol="0"/>
          <a:lstStyle>
            <a:lvl1pPr algn="r">
              <a:defRPr sz="1200"/>
            </a:lvl1pPr>
          </a:lstStyle>
          <a:p>
            <a:fld id="{D8C469C2-3ECA-4B71-BF95-EBD9458C153F}" type="datetimeFigureOut">
              <a:rPr kumimoji="1" lang="ja-JP" altLang="en-US" smtClean="0"/>
            </a:fld>
            <a:endParaRPr kumimoji="1" lang="ja-JP" altLang="en-US"/>
          </a:p>
        </p:txBody>
      </p:sp>
      <p:sp>
        <p:nvSpPr>
          <p:cNvPr id="4" name="フッター プレースホルダー 3"/>
          <p:cNvSpPr>
            <a:spLocks noGrp="1"/>
          </p:cNvSpPr>
          <p:nvPr>
            <p:ph type="ftr" sz="quarter" idx="2"/>
          </p:nvPr>
        </p:nvSpPr>
        <p:spPr>
          <a:xfrm>
            <a:off x="0" y="9434615"/>
            <a:ext cx="2947035" cy="49837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2241" y="9434615"/>
            <a:ext cx="2947035" cy="498373"/>
          </a:xfrm>
          <a:prstGeom prst="rect">
            <a:avLst/>
          </a:prstGeom>
        </p:spPr>
        <p:txBody>
          <a:bodyPr vert="horz" lIns="91440" tIns="45720" rIns="91440" bIns="45720" rtlCol="0" anchor="b"/>
          <a:lstStyle>
            <a:lvl1pPr algn="r">
              <a:defRPr sz="1200"/>
            </a:lvl1pPr>
          </a:lstStyle>
          <a:p>
            <a:fld id="{E77FE519-7ACA-4AE2-86F4-C71AC5DF9FD5}"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035" cy="49837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2241" y="0"/>
            <a:ext cx="2947035" cy="498374"/>
          </a:xfrm>
          <a:prstGeom prst="rect">
            <a:avLst/>
          </a:prstGeom>
        </p:spPr>
        <p:txBody>
          <a:bodyPr vert="horz" lIns="91440" tIns="45720" rIns="91440" bIns="45720" rtlCol="0"/>
          <a:lstStyle>
            <a:lvl1pPr algn="r">
              <a:defRPr sz="1200"/>
            </a:lvl1pPr>
          </a:lstStyle>
          <a:p>
            <a:fld id="{004B8EC3-52E9-466D-B634-9EF3F007FED1}" type="datetimeFigureOut">
              <a:rPr kumimoji="1" lang="ja-JP" altLang="en-US" smtClean="0"/>
            </a:fld>
            <a:endParaRPr kumimoji="1" lang="ja-JP" altLang="en-US"/>
          </a:p>
        </p:txBody>
      </p:sp>
      <p:sp>
        <p:nvSpPr>
          <p:cNvPr id="4" name="スライド イメージ プレースホルダー 3"/>
          <p:cNvSpPr>
            <a:spLocks noGrp="1" noRot="1" noChangeAspect="1"/>
          </p:cNvSpPr>
          <p:nvPr>
            <p:ph type="sldImg" idx="2"/>
          </p:nvPr>
        </p:nvSpPr>
        <p:spPr>
          <a:xfrm>
            <a:off x="2239963" y="1241425"/>
            <a:ext cx="2320925" cy="3352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085" y="4780250"/>
            <a:ext cx="5440680" cy="3911114"/>
          </a:xfrm>
          <a:prstGeom prst="rect">
            <a:avLst/>
          </a:prstGeom>
        </p:spPr>
        <p:txBody>
          <a:bodyPr vert="horz" lIns="91440" tIns="45720" rIns="91440" bIns="45720" rtlCol="0"/>
          <a:lstStyle/>
          <a:p>
            <a:pPr lvl="0"/>
            <a:r>
              <a:rPr kumimoji="1" lang="ja-JP" altLang="en-US"/>
              <a:t>マスター テキストの書式設定</a:t>
            </a:r>
            <a:endParaRPr kumimoji="1" lang="ja-JP" altLang="en-US"/>
          </a:p>
          <a:p>
            <a:pPr lvl="1"/>
            <a:r>
              <a:rPr kumimoji="1" lang="ja-JP" altLang="en-US"/>
              <a:t>第 </a:t>
            </a:r>
            <a:r>
              <a:rPr kumimoji="1" lang="en-US" altLang="ja-JP"/>
              <a:t>2 </a:t>
            </a:r>
            <a:r>
              <a:rPr kumimoji="1" lang="ja-JP" altLang="en-US"/>
              <a:t>レベル</a:t>
            </a:r>
            <a:endParaRPr kumimoji="1" lang="ja-JP" altLang="en-US"/>
          </a:p>
          <a:p>
            <a:pPr lvl="2"/>
            <a:r>
              <a:rPr kumimoji="1" lang="ja-JP" altLang="en-US"/>
              <a:t>第 </a:t>
            </a:r>
            <a:r>
              <a:rPr kumimoji="1" lang="en-US" altLang="ja-JP"/>
              <a:t>3 </a:t>
            </a:r>
            <a:r>
              <a:rPr kumimoji="1" lang="ja-JP" altLang="en-US"/>
              <a:t>レベル</a:t>
            </a:r>
            <a:endParaRPr kumimoji="1" lang="ja-JP" altLang="en-US"/>
          </a:p>
          <a:p>
            <a:pPr lvl="3"/>
            <a:r>
              <a:rPr kumimoji="1" lang="ja-JP" altLang="en-US"/>
              <a:t>第 </a:t>
            </a:r>
            <a:r>
              <a:rPr kumimoji="1" lang="en-US" altLang="ja-JP"/>
              <a:t>4 </a:t>
            </a:r>
            <a:r>
              <a:rPr kumimoji="1" lang="ja-JP" altLang="en-US"/>
              <a:t>レベル</a:t>
            </a:r>
            <a:endParaRPr kumimoji="1" lang="ja-JP" altLang="en-US"/>
          </a:p>
          <a:p>
            <a:pPr lvl="4"/>
            <a:r>
              <a:rPr kumimoji="1" lang="ja-JP" altLang="en-US"/>
              <a:t>第 </a:t>
            </a:r>
            <a:r>
              <a:rPr kumimoji="1" lang="en-US" altLang="ja-JP"/>
              <a:t>5 </a:t>
            </a:r>
            <a:r>
              <a:rPr kumimoji="1" lang="ja-JP" altLang="en-US"/>
              <a:t>レベル</a:t>
            </a:r>
            <a:endParaRPr kumimoji="1" lang="ja-JP" altLang="en-US"/>
          </a:p>
        </p:txBody>
      </p:sp>
      <p:sp>
        <p:nvSpPr>
          <p:cNvPr id="6" name="フッター プレースホルダー 5"/>
          <p:cNvSpPr>
            <a:spLocks noGrp="1"/>
          </p:cNvSpPr>
          <p:nvPr>
            <p:ph type="ftr" sz="quarter" idx="4"/>
          </p:nvPr>
        </p:nvSpPr>
        <p:spPr>
          <a:xfrm>
            <a:off x="0" y="9434615"/>
            <a:ext cx="2947035" cy="49837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2241" y="9434615"/>
            <a:ext cx="2947035" cy="498373"/>
          </a:xfrm>
          <a:prstGeom prst="rect">
            <a:avLst/>
          </a:prstGeom>
        </p:spPr>
        <p:txBody>
          <a:bodyPr vert="horz" lIns="91440" tIns="45720" rIns="91440" bIns="45720" rtlCol="0" anchor="b"/>
          <a:lstStyle>
            <a:lvl1pPr algn="r">
              <a:defRPr sz="1200"/>
            </a:lvl1pPr>
          </a:lstStyle>
          <a:p>
            <a:fld id="{77698B16-9FB7-4322-A1FF-2EFA4CEF3F37}"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A81CD0E-0A35-4AC3-8D5F-119762493D7A}" type="datetime1">
              <a:rPr kumimoji="1" lang="ja-JP" altLang="en-US" smtClean="0"/>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BBB5BA4-57F0-43CF-8CCC-228CAF1916F0}" type="datetime1">
              <a:rPr kumimoji="1" lang="ja-JP" altLang="en-US" smtClean="0"/>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608F64-3B26-4916-A532-1D6C735A5578}" type="datetime1">
              <a:rPr kumimoji="1" lang="ja-JP" altLang="en-US" smtClean="0"/>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513998" y="3419135"/>
            <a:ext cx="5829652" cy="4945932"/>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7A9B0CC-26C8-4295-BC69-9790B507F777}" type="datetime1">
              <a:rPr kumimoji="1" lang="ja-JP" altLang="en-US" smtClean="0"/>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06D680-13D4-4A03-B924-C15A1CF37E1F}" type="datetime1">
              <a:rPr kumimoji="1" lang="ja-JP" altLang="en-US" smtClean="0"/>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endParaRPr lang="ja-JP" altLang="en-US"/>
          </a:p>
        </p:txBody>
      </p:sp>
      <p:sp>
        <p:nvSpPr>
          <p:cNvPr id="4" name="Date Placeholder 3"/>
          <p:cNvSpPr>
            <a:spLocks noGrp="1"/>
          </p:cNvSpPr>
          <p:nvPr>
            <p:ph type="dt" sz="half" idx="10"/>
          </p:nvPr>
        </p:nvSpPr>
        <p:spPr/>
        <p:txBody>
          <a:bodyPr/>
          <a:lstStyle/>
          <a:p>
            <a:fld id="{15EB6675-1D25-451A-9A4A-05BE5488F1DF}" type="datetime1">
              <a:rPr kumimoji="1" lang="ja-JP" altLang="en-US" smtClean="0"/>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A8D81C2-4305-42E2-8E52-BEDEA850833B}" type="datetime1">
              <a:rPr kumimoji="1" lang="ja-JP" altLang="en-US" smtClean="0"/>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endParaRPr lang="ja-JP" altLang="en-US"/>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endParaRPr lang="ja-JP" altLang="en-US"/>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546C44D-DF1B-4FAD-99E0-6881CB3CC6D8}" type="datetime1">
              <a:rPr kumimoji="1" lang="ja-JP" altLang="en-US" smtClean="0"/>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DA0B509-9666-4CBC-8FE4-6DC19396A707}" type="datetime1">
              <a:rPr kumimoji="1" lang="ja-JP" altLang="en-US" smtClean="0"/>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104C2-C418-4711-A297-336D92C2937C}" type="datetime1">
              <a:rPr kumimoji="1" lang="ja-JP" altLang="en-US" smtClean="0"/>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endParaRPr lang="ja-JP" altLang="en-US"/>
          </a:p>
        </p:txBody>
      </p:sp>
      <p:sp>
        <p:nvSpPr>
          <p:cNvPr id="5" name="Date Placeholder 4"/>
          <p:cNvSpPr>
            <a:spLocks noGrp="1"/>
          </p:cNvSpPr>
          <p:nvPr>
            <p:ph type="dt" sz="half" idx="10"/>
          </p:nvPr>
        </p:nvSpPr>
        <p:spPr/>
        <p:txBody>
          <a:bodyPr/>
          <a:lstStyle/>
          <a:p>
            <a:fld id="{F114719E-AB8C-455A-90FF-0F1AEC8023CB}" type="datetime1">
              <a:rPr kumimoji="1" lang="ja-JP" altLang="en-US" smtClean="0"/>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hasCustomPrompt="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endParaRPr lang="ja-JP" altLang="en-US"/>
          </a:p>
        </p:txBody>
      </p:sp>
      <p:sp>
        <p:nvSpPr>
          <p:cNvPr id="5" name="Date Placeholder 4"/>
          <p:cNvSpPr>
            <a:spLocks noGrp="1"/>
          </p:cNvSpPr>
          <p:nvPr>
            <p:ph type="dt" sz="half" idx="10"/>
          </p:nvPr>
        </p:nvSpPr>
        <p:spPr/>
        <p:txBody>
          <a:bodyPr/>
          <a:lstStyle/>
          <a:p>
            <a:fld id="{21168D9D-9023-426C-A09C-4C5354E5292A}" type="datetime1">
              <a:rPr kumimoji="1" lang="ja-JP" altLang="en-US" smtClean="0"/>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B4B8A24-5FDF-4A09-AE1F-EA2CDF6A2941}" type="datetime1">
              <a:rPr kumimoji="1" lang="ja-JP" altLang="en-US" smtClean="0"/>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7FF5CAB8-68D4-4F7F-9642-CE1B62D71396}"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26.emf"/><Relationship Id="rId1"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7.png"/><Relationship Id="rId2" Type="http://schemas.openxmlformats.org/officeDocument/2006/relationships/chart" Target="../charts/chart2.xml"/><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hart" Target="../charts/chart4.xml"/><Relationship Id="rId1" Type="http://schemas.openxmlformats.org/officeDocument/2006/relationships/chart" Target="../charts/chart3.xml"/></Relationships>
</file>

<file path=ppt/slides/_rels/slide13.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1" Type="http://schemas.openxmlformats.org/officeDocument/2006/relationships/slideLayout" Target="../slideLayouts/slideLayout12.xml"/><Relationship Id="rId10" Type="http://schemas.openxmlformats.org/officeDocument/2006/relationships/image" Target="../media/image36.png"/><Relationship Id="rId1" Type="http://schemas.openxmlformats.org/officeDocument/2006/relationships/chart" Target="../charts/chart5.xml"/></Relationships>
</file>

<file path=ppt/slides/_rels/slide14.xml.rels><?xml version="1.0" encoding="UTF-8" standalone="yes"?>
<Relationships xmlns="http://schemas.openxmlformats.org/package/2006/relationships"><Relationship Id="rId9" Type="http://schemas.openxmlformats.org/officeDocument/2006/relationships/diagramQuickStyle" Target="../diagrams/quickStyle8.xml"/><Relationship Id="rId8" Type="http://schemas.openxmlformats.org/officeDocument/2006/relationships/diagramLayout" Target="../diagrams/layout8.xml"/><Relationship Id="rId7" Type="http://schemas.openxmlformats.org/officeDocument/2006/relationships/diagramData" Target="../diagrams/data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3" Type="http://schemas.openxmlformats.org/officeDocument/2006/relationships/slideLayout" Target="../slideLayouts/slideLayout4.xml"/><Relationship Id="rId12" Type="http://schemas.openxmlformats.org/officeDocument/2006/relationships/image" Target="../media/image42.png"/><Relationship Id="rId11" Type="http://schemas.microsoft.com/office/2007/relationships/diagramDrawing" Target="../diagrams/drawing8.xml"/><Relationship Id="rId10" Type="http://schemas.openxmlformats.org/officeDocument/2006/relationships/diagramColors" Target="../diagrams/colors8.xml"/><Relationship Id="rId1" Type="http://schemas.openxmlformats.org/officeDocument/2006/relationships/chart" Target="../charts/char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png"/><Relationship Id="rId3" Type="http://schemas.openxmlformats.org/officeDocument/2006/relationships/image" Target="../media/image5.jpeg"/><Relationship Id="rId2" Type="http://schemas.microsoft.com/office/2007/relationships/hdphoto" Target="../media/image4.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diagramColors" Target="../diagrams/colors1.xml"/><Relationship Id="rId8" Type="http://schemas.openxmlformats.org/officeDocument/2006/relationships/diagramQuickStyle" Target="../diagrams/quickStyle1.xml"/><Relationship Id="rId7" Type="http://schemas.openxmlformats.org/officeDocument/2006/relationships/diagramLayout" Target="../diagrams/layout1.xml"/><Relationship Id="rId6" Type="http://schemas.openxmlformats.org/officeDocument/2006/relationships/diagramData" Target="../diagrams/data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hyperlink" Target="mailto:maruzeneco5383@kind.ocn.ne.jp" TargetMode="External"/><Relationship Id="rId2" Type="http://schemas.openxmlformats.org/officeDocument/2006/relationships/hyperlink" Target="mailto:maruzen5383@river.ocn.ne.jp" TargetMode="External"/><Relationship Id="rId11" Type="http://schemas.openxmlformats.org/officeDocument/2006/relationships/slideLayout" Target="../slideLayouts/slideLayout4.xml"/><Relationship Id="rId10" Type="http://schemas.microsoft.com/office/2007/relationships/diagramDrawing" Target="../diagrams/drawing1.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9" Type="http://schemas.openxmlformats.org/officeDocument/2006/relationships/diagramColors" Target="../diagrams/colors3.xml"/><Relationship Id="rId8" Type="http://schemas.openxmlformats.org/officeDocument/2006/relationships/diagramQuickStyle" Target="../diagrams/quickStyle3.xml"/><Relationship Id="rId7" Type="http://schemas.openxmlformats.org/officeDocument/2006/relationships/diagramLayout" Target="../diagrams/layout3.xml"/><Relationship Id="rId6" Type="http://schemas.openxmlformats.org/officeDocument/2006/relationships/diagramData" Target="../diagrams/data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1" Type="http://schemas.openxmlformats.org/officeDocument/2006/relationships/slideLayout" Target="../slideLayouts/slideLayout4.xml"/><Relationship Id="rId20" Type="http://schemas.microsoft.com/office/2007/relationships/diagramDrawing" Target="../diagrams/drawing5.xml"/><Relationship Id="rId2" Type="http://schemas.openxmlformats.org/officeDocument/2006/relationships/diagramLayout" Target="../diagrams/layout2.xml"/><Relationship Id="rId19" Type="http://schemas.openxmlformats.org/officeDocument/2006/relationships/diagramColors" Target="../diagrams/colors5.xml"/><Relationship Id="rId18" Type="http://schemas.openxmlformats.org/officeDocument/2006/relationships/diagramQuickStyle" Target="../diagrams/quickStyle5.xml"/><Relationship Id="rId17" Type="http://schemas.openxmlformats.org/officeDocument/2006/relationships/diagramLayout" Target="../diagrams/layout5.xml"/><Relationship Id="rId16" Type="http://schemas.openxmlformats.org/officeDocument/2006/relationships/diagramData" Target="../diagrams/data5.xml"/><Relationship Id="rId15" Type="http://schemas.microsoft.com/office/2007/relationships/diagramDrawing" Target="../diagrams/drawing4.xml"/><Relationship Id="rId14" Type="http://schemas.openxmlformats.org/officeDocument/2006/relationships/diagramColors" Target="../diagrams/colors4.xml"/><Relationship Id="rId13" Type="http://schemas.openxmlformats.org/officeDocument/2006/relationships/diagramQuickStyle" Target="../diagrams/quickStyle4.xml"/><Relationship Id="rId12" Type="http://schemas.openxmlformats.org/officeDocument/2006/relationships/diagramLayout" Target="../diagrams/layout4.xml"/><Relationship Id="rId11" Type="http://schemas.openxmlformats.org/officeDocument/2006/relationships/diagramData" Target="../diagrams/data4.xml"/><Relationship Id="rId10" Type="http://schemas.microsoft.com/office/2007/relationships/diagramDrawing" Target="../diagrams/drawing3.xml"/><Relationship Id="rId1"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9" Type="http://schemas.openxmlformats.org/officeDocument/2006/relationships/diagramLayout" Target="../diagrams/layout7.xml"/><Relationship Id="rId8" Type="http://schemas.openxmlformats.org/officeDocument/2006/relationships/diagramData" Target="../diagrams/data7.xml"/><Relationship Id="rId7" Type="http://schemas.microsoft.com/office/2007/relationships/diagramDrawing" Target="../diagrams/drawing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3" Type="http://schemas.openxmlformats.org/officeDocument/2006/relationships/diagramData" Target="../diagrams/data6.xml"/><Relationship Id="rId2" Type="http://schemas.openxmlformats.org/officeDocument/2006/relationships/image" Target="../media/image12.png"/><Relationship Id="rId13" Type="http://schemas.openxmlformats.org/officeDocument/2006/relationships/slideLayout" Target="../slideLayouts/slideLayout4.xml"/><Relationship Id="rId12" Type="http://schemas.microsoft.com/office/2007/relationships/diagramDrawing" Target="../diagrams/drawing7.xml"/><Relationship Id="rId11" Type="http://schemas.openxmlformats.org/officeDocument/2006/relationships/diagramColors" Target="../diagrams/colors7.xml"/><Relationship Id="rId10" Type="http://schemas.openxmlformats.org/officeDocument/2006/relationships/diagramQuickStyle" Target="../diagrams/quickStyle7.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package" Target="../embeddings/Workbook1.xlsx"/></Relationships>
</file>

<file path=ppt/slides/_rels/slide9.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3" Type="http://schemas.openxmlformats.org/officeDocument/2006/relationships/slideLayout" Target="../slideLayouts/slideLayout4.xml"/><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23.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1">
            <a:alphaModFix amt="54000"/>
          </a:blip>
          <a:stretch>
            <a:fillRect/>
          </a:stretch>
        </p:blipFill>
        <p:spPr>
          <a:xfrm>
            <a:off x="238559" y="2384264"/>
            <a:ext cx="6380882" cy="4879499"/>
          </a:xfrm>
          <a:prstGeom prst="rect">
            <a:avLst/>
          </a:prstGeom>
          <a:effectLst>
            <a:softEdge rad="1016000"/>
          </a:effectLst>
        </p:spPr>
      </p:pic>
      <p:sp>
        <p:nvSpPr>
          <p:cNvPr id="2" name="タイトル 1"/>
          <p:cNvSpPr>
            <a:spLocks noGrp="1"/>
          </p:cNvSpPr>
          <p:nvPr>
            <p:ph type="ctrTitle"/>
          </p:nvPr>
        </p:nvSpPr>
        <p:spPr>
          <a:xfrm>
            <a:off x="238559" y="330141"/>
            <a:ext cx="5676260" cy="1411433"/>
          </a:xfrm>
        </p:spPr>
        <p:txBody>
          <a:bodyPr>
            <a:normAutofit fontScale="90000"/>
          </a:bodyPr>
          <a:lstStyle/>
          <a:p>
            <a:r>
              <a:rPr kumimoji="1" lang="ja-JP" altLang="en-US" dirty="0">
                <a:solidFill>
                  <a:schemeClr val="accent1">
                    <a:lumMod val="50000"/>
                  </a:schemeClr>
                </a:solidFill>
                <a:latin typeface="UD デジタル 教科書体 N-B" panose="02020700000000000000" charset="-128"/>
                <a:ea typeface="UD デジタル 教科書体 N-B" panose="02020700000000000000" charset="-128"/>
                <a:cs typeface="UD デジタル 教科書体 N-B" panose="02020700000000000000" charset="-128"/>
              </a:rPr>
              <a:t>エコアクション</a:t>
            </a:r>
            <a:r>
              <a:rPr kumimoji="1" lang="en-US" altLang="ja-JP" dirty="0">
                <a:solidFill>
                  <a:schemeClr val="accent1">
                    <a:lumMod val="50000"/>
                  </a:schemeClr>
                </a:solidFill>
                <a:latin typeface="UD デジタル 教科書体 N-B" panose="02020700000000000000" charset="-128"/>
                <a:ea typeface="UD デジタル 教科書体 N-B" panose="02020700000000000000" charset="-128"/>
                <a:cs typeface="UD デジタル 教科書体 N-B" panose="02020700000000000000" charset="-128"/>
              </a:rPr>
              <a:t>21</a:t>
            </a:r>
            <a:br>
              <a:rPr kumimoji="1" lang="en-US" altLang="ja-JP" dirty="0">
                <a:solidFill>
                  <a:schemeClr val="accent1">
                    <a:lumMod val="50000"/>
                  </a:schemeClr>
                </a:solidFill>
                <a:latin typeface="UD デジタル 教科書体 N-B" panose="02020700000000000000" charset="-128"/>
                <a:ea typeface="UD デジタル 教科書体 N-B" panose="02020700000000000000" charset="-128"/>
                <a:cs typeface="UD デジタル 教科書体 N-B" panose="02020700000000000000" charset="-128"/>
              </a:rPr>
            </a:br>
            <a:r>
              <a:rPr kumimoji="1" lang="ja-JP" altLang="en-US" dirty="0">
                <a:solidFill>
                  <a:schemeClr val="accent1">
                    <a:lumMod val="50000"/>
                  </a:schemeClr>
                </a:solidFill>
                <a:latin typeface="UD デジタル 教科書体 N-B" panose="02020700000000000000" charset="-128"/>
                <a:ea typeface="UD デジタル 教科書体 N-B" panose="02020700000000000000" charset="-128"/>
                <a:cs typeface="UD デジタル 教科書体 N-B" panose="02020700000000000000" charset="-128"/>
              </a:rPr>
              <a:t>環境経営活動レポート</a:t>
            </a:r>
            <a:endParaRPr kumimoji="1" lang="ja-JP" altLang="en-US" dirty="0">
              <a:solidFill>
                <a:schemeClr val="accent1">
                  <a:lumMod val="50000"/>
                </a:schemeClr>
              </a:solidFill>
              <a:latin typeface="UD デジタル 教科書体 N-B" panose="02020700000000000000" charset="-128"/>
              <a:ea typeface="UD デジタル 教科書体 N-B" panose="02020700000000000000" charset="-128"/>
              <a:cs typeface="UD デジタル 教科書体 N-B" panose="02020700000000000000" charset="-128"/>
            </a:endParaRPr>
          </a:p>
        </p:txBody>
      </p:sp>
      <p:sp>
        <p:nvSpPr>
          <p:cNvPr id="3" name="字幕 2"/>
          <p:cNvSpPr>
            <a:spLocks noGrp="1"/>
          </p:cNvSpPr>
          <p:nvPr>
            <p:ph type="subTitle" idx="1"/>
          </p:nvPr>
        </p:nvSpPr>
        <p:spPr>
          <a:xfrm>
            <a:off x="684851" y="1870714"/>
            <a:ext cx="4888112" cy="771524"/>
          </a:xfrm>
        </p:spPr>
        <p:txBody>
          <a:bodyPr/>
          <a:lstStyle/>
          <a:p>
            <a:r>
              <a:rPr kumimoji="1" lang="ja-JP" altLang="en-US" dirty="0">
                <a:solidFill>
                  <a:schemeClr val="tx1"/>
                </a:solidFill>
              </a:rPr>
              <a:t>活動期間：</a:t>
            </a:r>
            <a:r>
              <a:rPr kumimoji="1" lang="en-US" altLang="ja-JP" dirty="0">
                <a:solidFill>
                  <a:schemeClr val="tx1"/>
                </a:solidFill>
              </a:rPr>
              <a:t>2024</a:t>
            </a:r>
            <a:r>
              <a:rPr kumimoji="1" lang="ja-JP" altLang="en-US" dirty="0">
                <a:solidFill>
                  <a:schemeClr val="tx1"/>
                </a:solidFill>
              </a:rPr>
              <a:t>年</a:t>
            </a:r>
            <a:r>
              <a:rPr kumimoji="1" lang="en-US" altLang="ja-JP" dirty="0">
                <a:solidFill>
                  <a:schemeClr val="tx1"/>
                </a:solidFill>
              </a:rPr>
              <a:t>3</a:t>
            </a:r>
            <a:r>
              <a:rPr kumimoji="1" lang="ja-JP" altLang="en-US" dirty="0">
                <a:solidFill>
                  <a:schemeClr val="tx1"/>
                </a:solidFill>
              </a:rPr>
              <a:t>月～</a:t>
            </a:r>
            <a:r>
              <a:rPr kumimoji="1" lang="en-US" altLang="ja-JP" dirty="0">
                <a:solidFill>
                  <a:schemeClr val="tx1"/>
                </a:solidFill>
              </a:rPr>
              <a:t>2025</a:t>
            </a:r>
            <a:r>
              <a:rPr kumimoji="1" lang="ja-JP" altLang="en-US" dirty="0">
                <a:solidFill>
                  <a:schemeClr val="tx1"/>
                </a:solidFill>
              </a:rPr>
              <a:t>年</a:t>
            </a:r>
            <a:r>
              <a:rPr kumimoji="1" lang="en-US" altLang="ja-JP" dirty="0">
                <a:solidFill>
                  <a:schemeClr val="tx1"/>
                </a:solidFill>
              </a:rPr>
              <a:t>2</a:t>
            </a:r>
            <a:r>
              <a:rPr kumimoji="1" lang="ja-JP" altLang="en-US" dirty="0">
                <a:solidFill>
                  <a:schemeClr val="tx1"/>
                </a:solidFill>
              </a:rPr>
              <a:t>月</a:t>
            </a:r>
            <a:endParaRPr kumimoji="1" lang="ja-JP" altLang="en-US" dirty="0">
              <a:solidFill>
                <a:schemeClr val="tx1"/>
              </a:solidFill>
            </a:endParaRPr>
          </a:p>
        </p:txBody>
      </p:sp>
      <p:sp>
        <p:nvSpPr>
          <p:cNvPr id="5" name="タイトル 1"/>
          <p:cNvSpPr txBox="1"/>
          <p:nvPr/>
        </p:nvSpPr>
        <p:spPr>
          <a:xfrm>
            <a:off x="1096977" y="7874758"/>
            <a:ext cx="5830912" cy="1594813"/>
          </a:xfrm>
          <a:prstGeom prst="rect">
            <a:avLst/>
          </a:prstGeom>
        </p:spPr>
        <p:txBody>
          <a:bodyPr vert="horz" lIns="51435" tIns="25718" rIns="51435" bIns="25718" rtlCol="0" anchor="b">
            <a:normAutofit/>
          </a:bodyPr>
          <a:lstStyle>
            <a:lvl1pPr algn="ctr" defTabSz="914400" rtl="0" eaLnBrk="1" latinLnBrk="0" hangingPunct="1">
              <a:lnSpc>
                <a:spcPct val="90000"/>
              </a:lnSpc>
              <a:spcBef>
                <a:spcPct val="0"/>
              </a:spcBef>
              <a:buNone/>
              <a:defRPr kumimoji="1" sz="4800" kern="1200" cap="all" baseline="0">
                <a:solidFill>
                  <a:schemeClr val="tx1"/>
                </a:solidFill>
                <a:effectLst/>
                <a:latin typeface="+mj-lt"/>
                <a:ea typeface="+mj-ea"/>
                <a:cs typeface="+mj-cs"/>
              </a:defRPr>
            </a:lvl1pPr>
          </a:lstStyle>
          <a:p>
            <a:r>
              <a:rPr lang="ja-JP" altLang="en-US" sz="4000" b="1" dirty="0">
                <a:ln>
                  <a:noFill/>
                </a:ln>
                <a:solidFill>
                  <a:schemeClr val="accent1">
                    <a:lumMod val="75000"/>
                  </a:schemeClr>
                </a:solidFill>
                <a:effectLst>
                  <a:innerShdw blurRad="63500" dist="50800">
                    <a:prstClr val="black">
                      <a:alpha val="50000"/>
                    </a:prstClr>
                  </a:innerShdw>
                </a:effectLst>
                <a:uFillTx/>
                <a:latin typeface="UD デジタル 教科書体 N-B" panose="02020700000000000000" charset="-128"/>
                <a:ea typeface="UD デジタル 教科書体 N-B" panose="02020700000000000000" charset="-128"/>
              </a:rPr>
              <a:t>丸善エコアース有限会社</a:t>
            </a:r>
            <a:endParaRPr lang="en-US" altLang="ja-JP" sz="4000" b="1" dirty="0">
              <a:ln>
                <a:noFill/>
              </a:ln>
              <a:solidFill>
                <a:schemeClr val="accent1">
                  <a:lumMod val="75000"/>
                </a:schemeClr>
              </a:solidFill>
              <a:effectLst>
                <a:innerShdw blurRad="63500" dist="50800">
                  <a:prstClr val="black">
                    <a:alpha val="50000"/>
                  </a:prstClr>
                </a:innerShdw>
              </a:effectLst>
              <a:uFillTx/>
              <a:latin typeface="UD デジタル 教科書体 N-B" panose="02020700000000000000" charset="-128"/>
              <a:ea typeface="UD デジタル 教科書体 N-B" panose="02020700000000000000" charset="-128"/>
            </a:endParaRPr>
          </a:p>
          <a:p>
            <a:r>
              <a:rPr lang="ja-JP" altLang="en-US" sz="1015" dirty="0">
                <a:solidFill>
                  <a:schemeClr val="tx1">
                    <a:lumMod val="85000"/>
                    <a:lumOff val="15000"/>
                  </a:schemeClr>
                </a:solidFill>
              </a:rPr>
              <a:t>　　　　　　　　　　　　　　　　　　　　　　　　☎</a:t>
            </a:r>
            <a:r>
              <a:rPr lang="en-US" altLang="ja-JP" sz="1015" dirty="0">
                <a:solidFill>
                  <a:schemeClr val="tx1">
                    <a:lumMod val="85000"/>
                    <a:lumOff val="15000"/>
                  </a:schemeClr>
                </a:solidFill>
              </a:rPr>
              <a:t>:0299-57-0530</a:t>
            </a:r>
            <a:r>
              <a:rPr lang="ja-JP" altLang="en-US" sz="1015" dirty="0">
                <a:solidFill>
                  <a:schemeClr val="tx1">
                    <a:lumMod val="85000"/>
                    <a:lumOff val="15000"/>
                  </a:schemeClr>
                </a:solidFill>
              </a:rPr>
              <a:t>　</a:t>
            </a:r>
            <a:r>
              <a:rPr lang="en-US" altLang="ja-JP" sz="1015" dirty="0">
                <a:solidFill>
                  <a:schemeClr val="tx1">
                    <a:lumMod val="85000"/>
                    <a:lumOff val="15000"/>
                  </a:schemeClr>
                </a:solidFill>
              </a:rPr>
              <a:t>FAX:0299-57-0092</a:t>
            </a:r>
            <a:endParaRPr lang="en-US" altLang="ja-JP" sz="1015" dirty="0">
              <a:solidFill>
                <a:schemeClr val="tx1">
                  <a:lumMod val="85000"/>
                  <a:lumOff val="15000"/>
                </a:schemeClr>
              </a:solidFill>
            </a:endParaRPr>
          </a:p>
          <a:p>
            <a:r>
              <a:rPr lang="ja-JP" altLang="en-US" sz="1015" dirty="0"/>
              <a:t>　　　　　　　　　　　　　　　　　　　　　　　　</a:t>
            </a:r>
            <a:r>
              <a:rPr lang="en-US" altLang="ja-JP" sz="1015" dirty="0"/>
              <a:t>mail:</a:t>
            </a:r>
            <a:r>
              <a:rPr lang="en-US" altLang="ja-JP" sz="1015" cap="none" dirty="0"/>
              <a:t>maruzen5383@river.ocn.ne.jp</a:t>
            </a:r>
            <a:endParaRPr lang="en-US" altLang="ja-JP" sz="1015" cap="none" dirty="0"/>
          </a:p>
          <a:p>
            <a:r>
              <a:rPr lang="ja-JP" altLang="en-US" sz="1015" cap="none" dirty="0"/>
              <a:t>　　　　　　　　　　　　　　　　　　　　　　　　</a:t>
            </a:r>
            <a:r>
              <a:rPr lang="en-US" altLang="ja-JP" sz="1015" cap="none" dirty="0"/>
              <a:t>URL</a:t>
            </a:r>
            <a:r>
              <a:rPr lang="ja-JP" altLang="en-US" sz="1015" cap="none" dirty="0"/>
              <a:t>：</a:t>
            </a:r>
            <a:r>
              <a:rPr lang="en-US" altLang="ja-JP" sz="1015" cap="none" dirty="0"/>
              <a:t>http//www.maruzen5383.com</a:t>
            </a:r>
            <a:endParaRPr lang="ja-JP" altLang="en-US" sz="1015" dirty="0"/>
          </a:p>
        </p:txBody>
      </p:sp>
      <p:sp>
        <p:nvSpPr>
          <p:cNvPr id="6" name="字幕 2"/>
          <p:cNvSpPr txBox="1"/>
          <p:nvPr/>
        </p:nvSpPr>
        <p:spPr>
          <a:xfrm>
            <a:off x="-372931" y="9284912"/>
            <a:ext cx="2939816" cy="284451"/>
          </a:xfrm>
          <a:prstGeom prst="rect">
            <a:avLst/>
          </a:prstGeom>
        </p:spPr>
        <p:txBody>
          <a:bodyPr vert="horz" lIns="51435" tIns="25718" rIns="51435" bIns="25718" rtlCol="0">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kumimoji="1"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kumimoji="1"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kumimoji="1"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kumimoji="1" sz="1600" kern="1200" cap="all" baseline="0">
                <a:solidFill>
                  <a:schemeClr val="tx1"/>
                </a:solidFill>
                <a:effectLst/>
                <a:latin typeface="+mn-lt"/>
                <a:ea typeface="+mn-ea"/>
                <a:cs typeface="+mn-cs"/>
              </a:defRPr>
            </a:lvl9pPr>
          </a:lstStyle>
          <a:p>
            <a:r>
              <a:rPr lang="ja-JP" altLang="en-US" sz="1240" dirty="0">
                <a:solidFill>
                  <a:schemeClr val="tx1">
                    <a:lumMod val="95000"/>
                    <a:lumOff val="5000"/>
                  </a:schemeClr>
                </a:solidFill>
              </a:rPr>
              <a:t>発行日　</a:t>
            </a:r>
            <a:r>
              <a:rPr lang="en-US" altLang="ja-JP" sz="1240" dirty="0">
                <a:solidFill>
                  <a:schemeClr val="tx1">
                    <a:lumMod val="95000"/>
                    <a:lumOff val="5000"/>
                  </a:schemeClr>
                </a:solidFill>
              </a:rPr>
              <a:t>2025</a:t>
            </a:r>
            <a:r>
              <a:rPr lang="ja-JP" altLang="en-US" sz="1240" dirty="0">
                <a:solidFill>
                  <a:schemeClr val="tx1">
                    <a:lumMod val="95000"/>
                    <a:lumOff val="5000"/>
                  </a:schemeClr>
                </a:solidFill>
              </a:rPr>
              <a:t>年</a:t>
            </a:r>
            <a:r>
              <a:rPr lang="en-US" altLang="ja-JP" sz="1240" dirty="0">
                <a:solidFill>
                  <a:schemeClr val="tx1">
                    <a:lumMod val="95000"/>
                    <a:lumOff val="5000"/>
                  </a:schemeClr>
                </a:solidFill>
              </a:rPr>
              <a:t>4</a:t>
            </a:r>
            <a:r>
              <a:rPr lang="ja-JP" altLang="en-US" sz="1240" dirty="0">
                <a:solidFill>
                  <a:schemeClr val="tx1">
                    <a:lumMod val="95000"/>
                    <a:lumOff val="5000"/>
                  </a:schemeClr>
                </a:solidFill>
              </a:rPr>
              <a:t>月</a:t>
            </a:r>
            <a:r>
              <a:rPr lang="en-US" altLang="ja-JP" sz="1240" dirty="0">
                <a:solidFill>
                  <a:schemeClr val="tx1">
                    <a:lumMod val="95000"/>
                    <a:lumOff val="5000"/>
                  </a:schemeClr>
                </a:solidFill>
              </a:rPr>
              <a:t>1</a:t>
            </a:r>
            <a:r>
              <a:rPr lang="ja-JP" altLang="en-US" sz="1240" dirty="0">
                <a:solidFill>
                  <a:schemeClr val="tx1">
                    <a:lumMod val="95000"/>
                    <a:lumOff val="5000"/>
                  </a:schemeClr>
                </a:solidFill>
              </a:rPr>
              <a:t>日</a:t>
            </a:r>
            <a:endParaRPr lang="ja-JP" altLang="en-US" sz="1240" dirty="0">
              <a:solidFill>
                <a:schemeClr val="tx1">
                  <a:lumMod val="95000"/>
                  <a:lumOff val="5000"/>
                </a:schemeClr>
              </a:solidFill>
            </a:endParaRPr>
          </a:p>
        </p:txBody>
      </p:sp>
      <p:pic>
        <p:nvPicPr>
          <p:cNvPr id="4" name="図形 3"/>
          <p:cNvPicPr>
            <a:picLocks noChangeAspect="1"/>
          </p:cNvPicPr>
          <p:nvPr/>
        </p:nvPicPr>
        <p:blipFill>
          <a:blip r:embed="rId2"/>
          <a:stretch>
            <a:fillRect/>
          </a:stretch>
        </p:blipFill>
        <p:spPr>
          <a:xfrm>
            <a:off x="3733165" y="8840470"/>
            <a:ext cx="737870" cy="728980"/>
          </a:xfrm>
          <a:prstGeom prst="rect">
            <a:avLst/>
          </a:prstGeom>
        </p:spPr>
      </p:pic>
      <p:sp>
        <p:nvSpPr>
          <p:cNvPr id="7" name="フローチャート：代替処理 6"/>
          <p:cNvSpPr/>
          <p:nvPr/>
        </p:nvSpPr>
        <p:spPr>
          <a:xfrm rot="21060000">
            <a:off x="4667885" y="6198235"/>
            <a:ext cx="588645" cy="419735"/>
          </a:xfrm>
          <a:prstGeom prst="flowChartAlternateProcess">
            <a:avLst/>
          </a:prstGeom>
          <a:solidFill>
            <a:srgbClr val="DDE4B4"/>
          </a:solidFill>
          <a:ln>
            <a:noFill/>
          </a:ln>
        </p:spPr>
        <p:style>
          <a:lnRef idx="1">
            <a:schemeClr val="accent6"/>
          </a:lnRef>
          <a:fillRef idx="2">
            <a:schemeClr val="accent6"/>
          </a:fillRef>
          <a:effectRef idx="1">
            <a:schemeClr val="accent6"/>
          </a:effectRef>
          <a:fontRef idx="minor">
            <a:schemeClr val="dk1"/>
          </a:fontRef>
        </p:style>
        <p:txBody>
          <a:bodyPr rtlCol="0" anchor="ctr"/>
          <a:p>
            <a:pPr algn="ctr"/>
            <a:endParaRPr lang="ja-JP" altLang="en-US"/>
          </a:p>
        </p:txBody>
      </p:sp>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スライド番号プレースホルダ 4"/>
          <p:cNvSpPr>
            <a:spLocks noGrp="1"/>
          </p:cNvSpPr>
          <p:nvPr>
            <p:ph type="sldNum" sz="quarter" idx="12"/>
          </p:nvPr>
        </p:nvSpPr>
        <p:spPr/>
        <p:txBody>
          <a:bodyPr/>
          <a:p>
            <a:fld id="{7FF5CAB8-68D4-4F7F-9642-CE1B62D71396}" type="slidenum">
              <a:rPr kumimoji="1" lang="ja-JP" altLang="en-US" smtClean="0"/>
            </a:fld>
            <a:endParaRPr kumimoji="1" lang="ja-JP" altLang="en-US"/>
          </a:p>
        </p:txBody>
      </p:sp>
      <p:graphicFrame>
        <p:nvGraphicFramePr>
          <p:cNvPr id="6" name="コンテンツプレースホルダ 5">
            <a:hlinkClick r:id="" action="ppaction://ole?verb="/>
          </p:cNvPr>
          <p:cNvGraphicFramePr>
            <a:graphicFrameLocks noChangeAspect="1"/>
          </p:cNvGraphicFramePr>
          <p:nvPr>
            <p:ph idx="1"/>
          </p:nvPr>
        </p:nvGraphicFramePr>
        <p:xfrm>
          <a:off x="192405" y="1184275"/>
          <a:ext cx="6561455" cy="7244715"/>
        </p:xfrm>
        <a:graphic>
          <a:graphicData uri="http://schemas.openxmlformats.org/presentationml/2006/ole">
            <mc:AlternateContent xmlns:mc="http://schemas.openxmlformats.org/markup-compatibility/2006">
              <mc:Choice xmlns:v="urn:schemas-microsoft-com:vml" Requires="v">
                <p:oleObj spid="_x0000_s2049" name="" r:id="rId1" imgW="7848600" imgH="8229600" progId="Excel.Sheet.12">
                  <p:embed/>
                </p:oleObj>
              </mc:Choice>
              <mc:Fallback>
                <p:oleObj name="" r:id="rId1" imgW="7848600" imgH="8229600" progId="Excel.Sheet.12">
                  <p:embed/>
                  <p:pic>
                    <p:nvPicPr>
                      <p:cNvPr id="0" name="図形 2048"/>
                      <p:cNvPicPr/>
                      <p:nvPr/>
                    </p:nvPicPr>
                    <p:blipFill>
                      <a:blip r:embed="rId2"/>
                      <a:stretch>
                        <a:fillRect/>
                      </a:stretch>
                    </p:blipFill>
                    <p:spPr>
                      <a:xfrm>
                        <a:off x="192405" y="1184275"/>
                        <a:ext cx="6561455" cy="7244715"/>
                      </a:xfrm>
                      <a:prstGeom prst="rect">
                        <a:avLst/>
                      </a:prstGeom>
                    </p:spPr>
                  </p:pic>
                </p:oleObj>
              </mc:Fallback>
            </mc:AlternateContent>
          </a:graphicData>
        </a:graphic>
      </p:graphicFrame>
      <p:sp>
        <p:nvSpPr>
          <p:cNvPr id="8" name="テキストボックス 7"/>
          <p:cNvSpPr txBox="1"/>
          <p:nvPr/>
        </p:nvSpPr>
        <p:spPr>
          <a:xfrm>
            <a:off x="192405" y="8502650"/>
            <a:ext cx="5594985" cy="275590"/>
          </a:xfrm>
          <a:prstGeom prst="rect">
            <a:avLst/>
          </a:prstGeom>
          <a:noFill/>
        </p:spPr>
        <p:txBody>
          <a:bodyPr wrap="square" rtlCol="0">
            <a:spAutoFit/>
          </a:bodyPr>
          <a:p>
            <a:r>
              <a:rPr lang="en-US" altLang="ja-JP" sz="1200"/>
              <a:t>※Co2</a:t>
            </a:r>
            <a:r>
              <a:rPr lang="ja-JP" altLang="en-US" sz="1200"/>
              <a:t>排出換算係数は、東京電力</a:t>
            </a:r>
            <a:r>
              <a:rPr lang="en-US" altLang="ja-JP" sz="1200"/>
              <a:t>2018</a:t>
            </a:r>
            <a:r>
              <a:rPr lang="ja-JP" altLang="en-US" sz="1200"/>
              <a:t>年度</a:t>
            </a:r>
            <a:r>
              <a:rPr lang="en-US" altLang="ja-JP" sz="1200"/>
              <a:t>0.474</a:t>
            </a:r>
            <a:r>
              <a:rPr lang="ja-JP" altLang="en-US" sz="1200"/>
              <a:t>（</a:t>
            </a:r>
            <a:r>
              <a:rPr lang="en-US" altLang="ja-JP" sz="1200"/>
              <a:t>kg-Co2/kwh</a:t>
            </a:r>
            <a:r>
              <a:rPr lang="ja-JP" altLang="en-US" sz="1200"/>
              <a:t>）を使用</a:t>
            </a:r>
            <a:endParaRPr lang="ja-JP" altLang="en-US" sz="1200"/>
          </a:p>
        </p:txBody>
      </p:sp>
      <p:sp>
        <p:nvSpPr>
          <p:cNvPr id="9" name="テキストボックス 8"/>
          <p:cNvSpPr txBox="1"/>
          <p:nvPr/>
        </p:nvSpPr>
        <p:spPr>
          <a:xfrm>
            <a:off x="192405" y="9029700"/>
            <a:ext cx="5594985" cy="829945"/>
          </a:xfrm>
          <a:prstGeom prst="rect">
            <a:avLst/>
          </a:prstGeom>
          <a:noFill/>
        </p:spPr>
        <p:txBody>
          <a:bodyPr wrap="square" rtlCol="0">
            <a:spAutoFit/>
          </a:bodyPr>
          <a:p>
            <a:r>
              <a:rPr lang="en-US" altLang="ja-JP" sz="1200"/>
              <a:t>※</a:t>
            </a:r>
            <a:r>
              <a:rPr lang="ja-JP" altLang="en-US" sz="1200"/>
              <a:t>水の基準実績は車両平均</a:t>
            </a:r>
            <a:r>
              <a:rPr lang="ja-JP" altLang="en-US" sz="1200"/>
              <a:t>使用量</a:t>
            </a:r>
            <a:endParaRPr lang="ja-JP" altLang="en-US" sz="1200"/>
          </a:p>
          <a:p>
            <a:r>
              <a:rPr lang="ja-JP" altLang="en-US" sz="1200"/>
              <a:t>　　　</a:t>
            </a:r>
            <a:r>
              <a:rPr lang="en-US" altLang="ja-JP" sz="1200"/>
              <a:t>1</a:t>
            </a:r>
            <a:r>
              <a:rPr lang="ja-JP" altLang="en-US" sz="1200"/>
              <a:t>台</a:t>
            </a:r>
            <a:r>
              <a:rPr lang="en-US" altLang="ja-JP" sz="1200"/>
              <a:t>/</a:t>
            </a:r>
            <a:r>
              <a:rPr lang="ja-JP" altLang="en-US" sz="1200"/>
              <a:t>回＝</a:t>
            </a:r>
            <a:r>
              <a:rPr lang="en-US" altLang="ja-JP" sz="1200"/>
              <a:t>15</a:t>
            </a:r>
            <a:r>
              <a:rPr lang="ja-JP" altLang="en-US" sz="1200"/>
              <a:t>分、</a:t>
            </a:r>
            <a:r>
              <a:rPr lang="en-US" altLang="ja-JP" sz="1200"/>
              <a:t>1</a:t>
            </a:r>
            <a:r>
              <a:rPr lang="ja-JP" altLang="en-US" sz="1200"/>
              <a:t>分＝</a:t>
            </a:r>
            <a:r>
              <a:rPr lang="en-US" altLang="ja-JP" sz="1200"/>
              <a:t>12L</a:t>
            </a:r>
            <a:endParaRPr lang="en-US" altLang="ja-JP" sz="1200"/>
          </a:p>
          <a:p>
            <a:r>
              <a:rPr lang="ja-JP" altLang="en-US" sz="1200"/>
              <a:t>　　　</a:t>
            </a:r>
            <a:r>
              <a:rPr lang="en-US" altLang="ja-JP" sz="1200"/>
              <a:t>180L</a:t>
            </a:r>
            <a:r>
              <a:rPr lang="ja-JP" altLang="en-US" sz="1200"/>
              <a:t>×</a:t>
            </a:r>
            <a:r>
              <a:rPr lang="en-US" altLang="ja-JP" sz="1200"/>
              <a:t>3</a:t>
            </a:r>
            <a:r>
              <a:rPr lang="ja-JP" altLang="en-US" sz="1200"/>
              <a:t>回</a:t>
            </a:r>
            <a:r>
              <a:rPr lang="en-US" altLang="ja-JP" sz="1200"/>
              <a:t>/</a:t>
            </a:r>
            <a:r>
              <a:rPr lang="ja-JP" altLang="en-US" sz="1200"/>
              <a:t>月＝</a:t>
            </a:r>
            <a:r>
              <a:rPr lang="en-US" altLang="ja-JP" sz="1200"/>
              <a:t>540L/</a:t>
            </a:r>
            <a:r>
              <a:rPr lang="ja-JP" altLang="en-US" sz="1200"/>
              <a:t>月</a:t>
            </a:r>
            <a:endParaRPr lang="ja-JP" altLang="en-US" sz="1200"/>
          </a:p>
          <a:p>
            <a:r>
              <a:rPr lang="ja-JP" altLang="en-US" sz="1200"/>
              <a:t>　　　</a:t>
            </a:r>
            <a:r>
              <a:rPr lang="en-US" altLang="ja-JP" sz="1200"/>
              <a:t>540L/</a:t>
            </a:r>
            <a:r>
              <a:rPr lang="ja-JP" altLang="en-US" sz="1200"/>
              <a:t>月×</a:t>
            </a:r>
            <a:r>
              <a:rPr lang="en-US" altLang="ja-JP" sz="1200"/>
              <a:t>17</a:t>
            </a:r>
            <a:r>
              <a:rPr lang="ja-JP" altLang="en-US" sz="1200"/>
              <a:t>台＝</a:t>
            </a:r>
            <a:r>
              <a:rPr lang="en-US" altLang="ja-JP" sz="1200"/>
              <a:t>9180L/</a:t>
            </a:r>
            <a:r>
              <a:rPr lang="ja-JP" altLang="en-US" sz="1200"/>
              <a:t>月　　　</a:t>
            </a:r>
            <a:r>
              <a:rPr lang="en-US" altLang="ja-JP" sz="1200"/>
              <a:t>110.16</a:t>
            </a:r>
            <a:r>
              <a:rPr lang="ja-JP" altLang="en-US" sz="1200"/>
              <a:t>ｍ</a:t>
            </a:r>
            <a:r>
              <a:rPr lang="en-US" altLang="ja-JP" sz="1200"/>
              <a:t>3</a:t>
            </a:r>
            <a:endParaRPr lang="en-US" altLang="ja-JP" sz="1200"/>
          </a:p>
        </p:txBody>
      </p:sp>
      <p:sp>
        <p:nvSpPr>
          <p:cNvPr id="11" name="タイトル 5"/>
          <p:cNvSpPr>
            <a:spLocks noGrp="1"/>
          </p:cNvSpPr>
          <p:nvPr/>
        </p:nvSpPr>
        <p:spPr>
          <a:xfrm>
            <a:off x="193040" y="173990"/>
            <a:ext cx="6560185"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ja-JP" altLang="en-US" sz="1800" dirty="0">
                <a:solidFill>
                  <a:schemeClr val="bg1"/>
                </a:solidFill>
                <a:effectLst>
                  <a:outerShdw blurRad="38100" dist="25400" dir="5400000" algn="ctr" rotWithShape="0">
                    <a:srgbClr val="6E747A">
                      <a:alpha val="43000"/>
                    </a:srgbClr>
                  </a:outerShdw>
                </a:effectLst>
                <a:uFillTx/>
              </a:rPr>
              <a:t>６</a:t>
            </a:r>
            <a:r>
              <a:rPr kumimoji="1" lang="en-US" altLang="ja-JP" sz="1800" dirty="0">
                <a:solidFill>
                  <a:schemeClr val="bg1"/>
                </a:solidFill>
                <a:effectLst>
                  <a:outerShdw blurRad="38100" dist="25400" dir="5400000" algn="ctr" rotWithShape="0">
                    <a:srgbClr val="6E747A">
                      <a:alpha val="43000"/>
                    </a:srgbClr>
                  </a:outerShdw>
                </a:effectLst>
                <a:uFillTx/>
              </a:rPr>
              <a:t>.</a:t>
            </a:r>
            <a:r>
              <a:rPr kumimoji="1" lang="ja-JP" altLang="en-US" sz="1800" dirty="0">
                <a:solidFill>
                  <a:schemeClr val="bg1"/>
                </a:solidFill>
                <a:effectLst>
                  <a:outerShdw blurRad="38100" dist="25400" dir="5400000" algn="ctr" rotWithShape="0">
                    <a:srgbClr val="6E747A">
                      <a:alpha val="43000"/>
                    </a:srgbClr>
                  </a:outerShdw>
                </a:effectLst>
                <a:uFillTx/>
              </a:rPr>
              <a:t>環境経営目標　実績</a:t>
            </a:r>
            <a:r>
              <a:rPr kumimoji="1" lang="ja-JP" altLang="en-US" sz="1800" dirty="0">
                <a:solidFill>
                  <a:schemeClr val="bg1"/>
                </a:solidFill>
                <a:effectLst>
                  <a:outerShdw blurRad="38100" dist="25400" dir="5400000" algn="ctr" rotWithShape="0">
                    <a:srgbClr val="6E747A">
                      <a:alpha val="43000"/>
                    </a:srgbClr>
                  </a:outerShdw>
                </a:effectLst>
                <a:uFillTx/>
              </a:rPr>
              <a:t>評価</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sp>
        <p:nvSpPr>
          <p:cNvPr id="10" name="テキストボックス 9"/>
          <p:cNvSpPr txBox="1"/>
          <p:nvPr/>
        </p:nvSpPr>
        <p:spPr>
          <a:xfrm>
            <a:off x="2341880" y="911860"/>
            <a:ext cx="4411345" cy="275590"/>
          </a:xfrm>
          <a:prstGeom prst="rect">
            <a:avLst/>
          </a:prstGeom>
          <a:noFill/>
        </p:spPr>
        <p:txBody>
          <a:bodyPr wrap="square" rtlCol="0">
            <a:spAutoFit/>
          </a:bodyPr>
          <a:p>
            <a:r>
              <a:rPr lang="en-US" altLang="ja-JP" sz="1200">
                <a:solidFill>
                  <a:schemeClr val="tx1"/>
                </a:solidFill>
                <a:effectLst>
                  <a:outerShdw blurRad="38100" dist="19050" dir="2700000" algn="tl" rotWithShape="0">
                    <a:schemeClr val="dk1">
                      <a:alpha val="40000"/>
                    </a:schemeClr>
                  </a:outerShdw>
                </a:effectLst>
              </a:rPr>
              <a:t>[</a:t>
            </a:r>
            <a:r>
              <a:rPr lang="ja-JP" altLang="en-US" sz="1200">
                <a:solidFill>
                  <a:schemeClr val="tx1"/>
                </a:solidFill>
                <a:effectLst>
                  <a:outerShdw blurRad="38100" dist="19050" dir="2700000" algn="tl" rotWithShape="0">
                    <a:schemeClr val="dk1">
                      <a:alpha val="40000"/>
                    </a:schemeClr>
                  </a:outerShdw>
                </a:effectLst>
              </a:rPr>
              <a:t>評価基準</a:t>
            </a:r>
            <a:r>
              <a:rPr lang="en-US" altLang="ja-JP" sz="1200">
                <a:solidFill>
                  <a:schemeClr val="tx1"/>
                </a:solidFill>
                <a:effectLst>
                  <a:outerShdw blurRad="38100" dist="19050" dir="2700000" algn="tl" rotWithShape="0">
                    <a:schemeClr val="dk1">
                      <a:alpha val="40000"/>
                    </a:schemeClr>
                  </a:outerShdw>
                </a:effectLst>
              </a:rPr>
              <a:t>]</a:t>
            </a:r>
            <a:r>
              <a:rPr lang="ja-JP" altLang="en-US" sz="1200">
                <a:solidFill>
                  <a:schemeClr val="tx1"/>
                </a:solidFill>
                <a:effectLst>
                  <a:outerShdw blurRad="38100" dist="19050" dir="2700000" algn="tl" rotWithShape="0">
                    <a:schemeClr val="dk1">
                      <a:alpha val="40000"/>
                    </a:schemeClr>
                  </a:outerShdw>
                </a:effectLst>
              </a:rPr>
              <a:t>実施状況</a:t>
            </a:r>
            <a:r>
              <a:rPr lang="en-US" altLang="ja-JP" sz="1200">
                <a:solidFill>
                  <a:schemeClr val="tx1"/>
                </a:solidFill>
                <a:effectLst>
                  <a:outerShdw blurRad="38100" dist="19050" dir="2700000" algn="tl" rotWithShape="0">
                    <a:schemeClr val="dk1">
                      <a:alpha val="40000"/>
                    </a:schemeClr>
                  </a:outerShdw>
                </a:effectLst>
              </a:rPr>
              <a:t>100</a:t>
            </a:r>
            <a:r>
              <a:rPr lang="ja-JP" altLang="en-US" sz="1200">
                <a:solidFill>
                  <a:schemeClr val="tx1"/>
                </a:solidFill>
                <a:effectLst>
                  <a:outerShdw blurRad="38100" dist="19050" dir="2700000" algn="tl" rotWithShape="0">
                    <a:schemeClr val="dk1">
                      <a:alpha val="40000"/>
                    </a:schemeClr>
                  </a:outerShdw>
                </a:effectLst>
              </a:rPr>
              <a:t>％：〇、</a:t>
            </a:r>
            <a:r>
              <a:rPr lang="en-US" altLang="ja-JP" sz="1200">
                <a:solidFill>
                  <a:schemeClr val="tx1"/>
                </a:solidFill>
                <a:effectLst>
                  <a:outerShdw blurRad="38100" dist="19050" dir="2700000" algn="tl" rotWithShape="0">
                    <a:schemeClr val="dk1">
                      <a:alpha val="40000"/>
                    </a:schemeClr>
                  </a:outerShdw>
                </a:effectLst>
              </a:rPr>
              <a:t>80</a:t>
            </a:r>
            <a:r>
              <a:rPr lang="ja-JP" altLang="en-US" sz="1200">
                <a:solidFill>
                  <a:schemeClr val="tx1"/>
                </a:solidFill>
                <a:effectLst>
                  <a:outerShdw blurRad="38100" dist="19050" dir="2700000" algn="tl" rotWithShape="0">
                    <a:schemeClr val="dk1">
                      <a:alpha val="40000"/>
                    </a:schemeClr>
                  </a:outerShdw>
                </a:effectLst>
              </a:rPr>
              <a:t>％以上：△、</a:t>
            </a:r>
            <a:r>
              <a:rPr lang="en-US" altLang="ja-JP" sz="1200">
                <a:solidFill>
                  <a:schemeClr val="tx1"/>
                </a:solidFill>
                <a:effectLst>
                  <a:outerShdw blurRad="38100" dist="19050" dir="2700000" algn="tl" rotWithShape="0">
                    <a:schemeClr val="dk1">
                      <a:alpha val="40000"/>
                    </a:schemeClr>
                  </a:outerShdw>
                </a:effectLst>
              </a:rPr>
              <a:t>80</a:t>
            </a:r>
            <a:r>
              <a:rPr lang="ja-JP" altLang="en-US" sz="1200">
                <a:solidFill>
                  <a:schemeClr val="tx1"/>
                </a:solidFill>
                <a:effectLst>
                  <a:outerShdw blurRad="38100" dist="19050" dir="2700000" algn="tl" rotWithShape="0">
                    <a:schemeClr val="dk1">
                      <a:alpha val="40000"/>
                    </a:schemeClr>
                  </a:outerShdw>
                </a:effectLst>
              </a:rPr>
              <a:t>％未満：×</a:t>
            </a:r>
            <a:endParaRPr lang="ja-JP" altLang="en-US" sz="1200">
              <a:solidFill>
                <a:schemeClr val="tx1"/>
              </a:solidFill>
              <a:effectLst>
                <a:outerShdw blurRad="38100" dist="19050" dir="2700000" algn="tl" rotWithShape="0">
                  <a:schemeClr val="dk1">
                    <a:alpha val="40000"/>
                  </a:schemeClr>
                </a:outerShdw>
              </a:effectLst>
            </a:endParaRPr>
          </a:p>
        </p:txBody>
      </p:sp>
      <p:sp>
        <p:nvSpPr>
          <p:cNvPr id="2" name="テキストボックス 1"/>
          <p:cNvSpPr txBox="1"/>
          <p:nvPr/>
        </p:nvSpPr>
        <p:spPr>
          <a:xfrm>
            <a:off x="193040" y="8754110"/>
            <a:ext cx="5594985" cy="460375"/>
          </a:xfrm>
          <a:prstGeom prst="rect">
            <a:avLst/>
          </a:prstGeom>
          <a:noFill/>
        </p:spPr>
        <p:txBody>
          <a:bodyPr wrap="square" rtlCol="0">
            <a:spAutoFit/>
          </a:bodyPr>
          <a:p>
            <a:r>
              <a:rPr lang="en-US" altLang="ja-JP" sz="1200"/>
              <a:t>    </a:t>
            </a:r>
            <a:r>
              <a:rPr lang="ja-JP" altLang="en-US" sz="1200"/>
              <a:t>化学物質は使用していない</a:t>
            </a:r>
            <a:endParaRPr lang="ja-JP" altLang="en-US" sz="1200"/>
          </a:p>
          <a:p>
            <a:endParaRPr lang="ja-JP" altLang="en-US"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graphicFrame>
        <p:nvGraphicFramePr>
          <p:cNvPr id="11" name="グラフ 10"/>
          <p:cNvGraphicFramePr/>
          <p:nvPr/>
        </p:nvGraphicFramePr>
        <p:xfrm>
          <a:off x="142507" y="1038054"/>
          <a:ext cx="6492704" cy="2331148"/>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 name="表 12"/>
          <p:cNvGraphicFramePr>
            <a:graphicFrameLocks noGrp="1"/>
          </p:cNvGraphicFramePr>
          <p:nvPr/>
        </p:nvGraphicFramePr>
        <p:xfrm>
          <a:off x="210185" y="3277870"/>
          <a:ext cx="6424930" cy="1960245"/>
        </p:xfrm>
        <a:graphic>
          <a:graphicData uri="http://schemas.openxmlformats.org/drawingml/2006/table">
            <a:tbl>
              <a:tblPr firstRow="1" bandRow="1">
                <a:tableStyleId>{5C22544A-7EE6-4342-B048-85BDC9FD1C3A}</a:tableStyleId>
              </a:tblPr>
              <a:tblGrid>
                <a:gridCol w="2342515"/>
                <a:gridCol w="3437255"/>
                <a:gridCol w="645160"/>
              </a:tblGrid>
              <a:tr h="274320">
                <a:tc>
                  <a:txBody>
                    <a:bodyPr/>
                    <a:lstStyle/>
                    <a:p>
                      <a:r>
                        <a:rPr kumimoji="1" lang="ja-JP" altLang="en-US" sz="1200" dirty="0"/>
                        <a:t>活動計画</a:t>
                      </a:r>
                      <a:endParaRPr kumimoji="1" lang="ja-JP" altLang="en-US" sz="1200" dirty="0"/>
                    </a:p>
                  </a:txBody>
                  <a:tcPr/>
                </a:tc>
                <a:tc>
                  <a:txBody>
                    <a:bodyPr/>
                    <a:lstStyle/>
                    <a:p>
                      <a:r>
                        <a:rPr kumimoji="1" lang="ja-JP" altLang="en-US" sz="1200" dirty="0"/>
                        <a:t>実績</a:t>
                      </a:r>
                      <a:endParaRPr kumimoji="1" lang="ja-JP" altLang="en-US" sz="1200" dirty="0"/>
                    </a:p>
                  </a:txBody>
                  <a:tcPr>
                    <a:solidFill>
                      <a:schemeClr val="accent1"/>
                    </a:solidFill>
                  </a:tcPr>
                </a:tc>
                <a:tc>
                  <a:txBody>
                    <a:bodyPr/>
                    <a:lstStyle/>
                    <a:p>
                      <a:r>
                        <a:rPr kumimoji="1" lang="ja-JP" altLang="en-US" sz="1200" dirty="0"/>
                        <a:t>評価</a:t>
                      </a:r>
                      <a:endParaRPr kumimoji="1" lang="ja-JP" altLang="en-US" sz="1200" dirty="0"/>
                    </a:p>
                  </a:txBody>
                  <a:tcPr/>
                </a:tc>
              </a:tr>
              <a:tr h="396240">
                <a:tc>
                  <a:txBody>
                    <a:bodyPr/>
                    <a:lstStyle/>
                    <a:p>
                      <a:r>
                        <a:rPr kumimoji="1" lang="ja-JP" altLang="en-US" sz="1000" dirty="0"/>
                        <a:t>エアコン温度設定管理</a:t>
                      </a:r>
                      <a:endParaRPr kumimoji="1" lang="en-US" altLang="ja-JP" sz="1000" dirty="0"/>
                    </a:p>
                  </a:txBody>
                  <a:tcPr/>
                </a:tc>
                <a:tc>
                  <a:txBody>
                    <a:bodyPr/>
                    <a:lstStyle/>
                    <a:p>
                      <a:r>
                        <a:rPr kumimoji="1" lang="ja-JP" altLang="en-US" sz="1000" dirty="0"/>
                        <a:t>夏季：</a:t>
                      </a:r>
                      <a:r>
                        <a:rPr kumimoji="1" lang="en-US" altLang="ja-JP" sz="1000" dirty="0"/>
                        <a:t>28</a:t>
                      </a:r>
                      <a:r>
                        <a:rPr kumimoji="1" lang="ja-JP" altLang="en-US" sz="1000" dirty="0"/>
                        <a:t>度</a:t>
                      </a:r>
                      <a:r>
                        <a:rPr kumimoji="1" lang="en-US" altLang="ja-JP" sz="1000" dirty="0"/>
                        <a:t>±1</a:t>
                      </a:r>
                      <a:r>
                        <a:rPr kumimoji="1" lang="ja-JP" altLang="en-US" sz="1000" dirty="0"/>
                        <a:t>度</a:t>
                      </a:r>
                      <a:r>
                        <a:rPr kumimoji="1" lang="en-US" altLang="ja-JP" sz="1000" dirty="0"/>
                        <a:t>/</a:t>
                      </a:r>
                      <a:r>
                        <a:rPr kumimoji="1" lang="ja-JP" altLang="en-US" sz="1000" dirty="0"/>
                        <a:t>冬季</a:t>
                      </a:r>
                      <a:r>
                        <a:rPr kumimoji="1" lang="en-US" altLang="ja-JP" sz="1000" dirty="0"/>
                        <a:t>20±5</a:t>
                      </a:r>
                      <a:r>
                        <a:rPr kumimoji="1" lang="ja-JP" altLang="en-US" sz="1000" dirty="0"/>
                        <a:t>度を目安に設定。設定温度の見える化を実施。</a:t>
                      </a:r>
                      <a:endParaRPr kumimoji="1" lang="ja-JP" altLang="en-US" sz="1000" dirty="0"/>
                    </a:p>
                  </a:txBody>
                  <a:tcPr/>
                </a:tc>
                <a:tc>
                  <a:txBody>
                    <a:bodyPr/>
                    <a:lstStyle/>
                    <a:p>
                      <a:pPr algn="ctr"/>
                      <a:r>
                        <a:rPr kumimoji="1" lang="ja-JP" altLang="en-US" sz="1200" dirty="0"/>
                        <a:t>〇</a:t>
                      </a:r>
                      <a:endParaRPr kumimoji="1" lang="ja-JP" altLang="en-US" sz="1200" dirty="0"/>
                    </a:p>
                  </a:txBody>
                  <a:tcPr anchor="ctr"/>
                </a:tc>
              </a:tr>
              <a:tr h="396240">
                <a:tc>
                  <a:txBody>
                    <a:bodyPr/>
                    <a:lstStyle/>
                    <a:p>
                      <a:r>
                        <a:rPr kumimoji="1" lang="ja-JP" altLang="en-US" sz="1000" dirty="0"/>
                        <a:t>エアコンフィルターの掃除</a:t>
                      </a:r>
                      <a:endParaRPr kumimoji="1" lang="en-US" altLang="ja-JP" sz="1000" dirty="0"/>
                    </a:p>
                  </a:txBody>
                  <a:tcPr/>
                </a:tc>
                <a:tc>
                  <a:txBody>
                    <a:bodyPr/>
                    <a:lstStyle/>
                    <a:p>
                      <a:r>
                        <a:rPr kumimoji="1" lang="ja-JP" altLang="en-US" sz="1000" dirty="0"/>
                        <a:t>使用時期前後と、使用時は２週間に</a:t>
                      </a:r>
                      <a:r>
                        <a:rPr kumimoji="1" lang="en-US" altLang="ja-JP" sz="1000" dirty="0"/>
                        <a:t>1</a:t>
                      </a:r>
                      <a:r>
                        <a:rPr kumimoji="1" lang="ja-JP" altLang="en-US" sz="1000" dirty="0"/>
                        <a:t>度のフィルター掃除を実施。</a:t>
                      </a:r>
                      <a:endParaRPr kumimoji="1" lang="ja-JP" altLang="en-US" sz="10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1" lang="ja-JP" altLang="en-US" sz="1200" dirty="0"/>
                        <a:t>△</a:t>
                      </a:r>
                      <a:endParaRPr kumimoji="1" lang="ja-JP" altLang="en-US" sz="1200" dirty="0"/>
                    </a:p>
                  </a:txBody>
                  <a:tcPr anchor="ctr"/>
                </a:tc>
              </a:tr>
              <a:tr h="274320">
                <a:tc>
                  <a:txBody>
                    <a:bodyPr/>
                    <a:lstStyle/>
                    <a:p>
                      <a:r>
                        <a:rPr kumimoji="1" lang="en-US" altLang="ja-JP" sz="1000" dirty="0"/>
                        <a:t>OA</a:t>
                      </a:r>
                      <a:r>
                        <a:rPr kumimoji="1" lang="ja-JP" altLang="en-US" sz="1000" dirty="0"/>
                        <a:t>機器のスリープ機能活用</a:t>
                      </a:r>
                      <a:endParaRPr kumimoji="1" lang="ja-JP" altLang="en-US" sz="1000" dirty="0"/>
                    </a:p>
                  </a:txBody>
                  <a:tcPr/>
                </a:tc>
                <a:tc>
                  <a:txBody>
                    <a:bodyPr/>
                    <a:lstStyle/>
                    <a:p>
                      <a:r>
                        <a:rPr kumimoji="1" lang="en-US" altLang="ja-JP" sz="1000" dirty="0"/>
                        <a:t>PC</a:t>
                      </a:r>
                      <a:r>
                        <a:rPr kumimoji="1" lang="ja-JP" altLang="en-US" sz="1000" dirty="0"/>
                        <a:t>や、プリンターの設定変更実施。</a:t>
                      </a:r>
                      <a:endParaRPr kumimoji="1" lang="ja-JP" altLang="en-US" sz="10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1" lang="ja-JP" altLang="en-US" sz="1200" dirty="0"/>
                        <a:t>〇</a:t>
                      </a:r>
                      <a:endParaRPr kumimoji="1" lang="ja-JP" altLang="en-US" sz="1200" dirty="0"/>
                    </a:p>
                  </a:txBody>
                  <a:tcPr anchor="ctr"/>
                </a:tc>
              </a:tr>
              <a:tr h="274320">
                <a:tc gridSpan="3">
                  <a:txBody>
                    <a:bodyPr/>
                    <a:lstStyle/>
                    <a:p>
                      <a:pPr algn="l"/>
                      <a:r>
                        <a:rPr kumimoji="1" lang="ja-JP" altLang="en-US" sz="1200" b="1" dirty="0">
                          <a:solidFill>
                            <a:schemeClr val="bg1"/>
                          </a:solidFill>
                        </a:rPr>
                        <a:t>次年度の取り組み</a:t>
                      </a:r>
                      <a:endParaRPr kumimoji="1" lang="ja-JP" altLang="en-US" sz="1200" b="1" dirty="0">
                        <a:solidFill>
                          <a:schemeClr val="bg1"/>
                        </a:solidFill>
                      </a:endParaRPr>
                    </a:p>
                  </a:txBody>
                  <a:tcPr>
                    <a:solidFill>
                      <a:schemeClr val="accent1"/>
                    </a:solidFill>
                  </a:tcPr>
                </a:tc>
                <a:tc hMerge="1">
                  <a:tcPr/>
                </a:tc>
                <a:tc hMerge="1">
                  <a:tcPr/>
                </a:tc>
              </a:tr>
              <a:tr h="344805">
                <a:tc gridSpan="3">
                  <a:txBody>
                    <a:bodyPr/>
                    <a:lstStyle/>
                    <a:p>
                      <a:pPr algn="l"/>
                      <a:r>
                        <a:rPr kumimoji="1" lang="ja-JP" altLang="en-US" dirty="0"/>
                        <a:t>啓蒙</a:t>
                      </a:r>
                      <a:r>
                        <a:rPr kumimoji="1" lang="en-US" altLang="ja-JP" dirty="0"/>
                        <a:t>POP</a:t>
                      </a:r>
                      <a:r>
                        <a:rPr kumimoji="1" lang="ja-JP" altLang="en-US" dirty="0"/>
                        <a:t>の掲示。サーキュレーターの導入を検討。</a:t>
                      </a:r>
                      <a:endParaRPr kumimoji="1" lang="en-US" altLang="ja-JP" dirty="0"/>
                    </a:p>
                  </a:txBody>
                  <a:tcPr/>
                </a:tc>
                <a:tc hMerge="1">
                  <a:tcPr/>
                </a:tc>
                <a:tc hMerge="1">
                  <a:tcPr/>
                </a:tc>
              </a:tr>
            </a:tbl>
          </a:graphicData>
        </a:graphic>
      </p:graphicFrame>
      <p:graphicFrame>
        <p:nvGraphicFramePr>
          <p:cNvPr id="6" name="コンテンツプレースホルダ 5"/>
          <p:cNvGraphicFramePr/>
          <p:nvPr>
            <p:ph sz="half" idx="1"/>
          </p:nvPr>
        </p:nvGraphicFramePr>
        <p:xfrm>
          <a:off x="148590" y="5238115"/>
          <a:ext cx="6623685" cy="2150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コンテンツプレースホルダ 11"/>
          <p:cNvGraphicFramePr>
            <a:graphicFrameLocks noGrp="1"/>
          </p:cNvGraphicFramePr>
          <p:nvPr>
            <p:ph sz="half" idx="2"/>
          </p:nvPr>
        </p:nvGraphicFramePr>
        <p:xfrm>
          <a:off x="161925" y="7388225"/>
          <a:ext cx="6521450" cy="1270635"/>
        </p:xfrm>
        <a:graphic>
          <a:graphicData uri="http://schemas.openxmlformats.org/drawingml/2006/table">
            <a:tbl>
              <a:tblPr firstRow="1" bandRow="1">
                <a:tableStyleId>{5C22544A-7EE6-4342-B048-85BDC9FD1C3A}</a:tableStyleId>
              </a:tblPr>
              <a:tblGrid>
                <a:gridCol w="2378710"/>
                <a:gridCol w="3488055"/>
                <a:gridCol w="654685"/>
              </a:tblGrid>
              <a:tr h="276225">
                <a:tc>
                  <a:txBody>
                    <a:bodyPr/>
                    <a:p>
                      <a:r>
                        <a:rPr kumimoji="1" lang="ja-JP" altLang="en-US" sz="1200" dirty="0"/>
                        <a:t>活動計画</a:t>
                      </a:r>
                      <a:endParaRPr kumimoji="1" lang="ja-JP" altLang="en-US" sz="1200" dirty="0"/>
                    </a:p>
                  </a:txBody>
                  <a:tcPr/>
                </a:tc>
                <a:tc>
                  <a:txBody>
                    <a:bodyPr/>
                    <a:p>
                      <a:r>
                        <a:rPr kumimoji="1" lang="ja-JP" altLang="en-US" sz="1200" dirty="0"/>
                        <a:t>実績</a:t>
                      </a:r>
                      <a:endParaRPr kumimoji="1" lang="ja-JP" altLang="en-US" sz="1200" dirty="0"/>
                    </a:p>
                  </a:txBody>
                  <a:tcPr>
                    <a:solidFill>
                      <a:schemeClr val="accent1"/>
                    </a:solidFill>
                  </a:tcPr>
                </a:tc>
                <a:tc>
                  <a:txBody>
                    <a:bodyPr/>
                    <a:p>
                      <a:r>
                        <a:rPr kumimoji="1" lang="ja-JP" altLang="en-US" sz="1200" dirty="0"/>
                        <a:t>評価</a:t>
                      </a:r>
                      <a:endParaRPr kumimoji="1" lang="ja-JP" altLang="en-US" sz="1200" dirty="0"/>
                    </a:p>
                  </a:txBody>
                  <a:tcPr/>
                </a:tc>
              </a:tr>
              <a:tr h="422910">
                <a:tc>
                  <a:txBody>
                    <a:bodyPr/>
                    <a:p>
                      <a:r>
                        <a:rPr kumimoji="1" lang="ja-JP" altLang="en-US" sz="1000" dirty="0"/>
                        <a:t>リサイクル率</a:t>
                      </a:r>
                      <a:r>
                        <a:rPr kumimoji="1" lang="ja-JP" altLang="en-US" sz="1000" dirty="0"/>
                        <a:t>向上</a:t>
                      </a:r>
                      <a:endParaRPr kumimoji="1" lang="ja-JP" altLang="en-US" sz="1000" dirty="0"/>
                    </a:p>
                  </a:txBody>
                  <a:tcPr/>
                </a:tc>
                <a:tc>
                  <a:txBody>
                    <a:bodyPr/>
                    <a:p>
                      <a:r>
                        <a:rPr kumimoji="1" lang="ja-JP" altLang="en-US" sz="1000" dirty="0"/>
                        <a:t>取引先へのリサイクル推進説明をし、リサイクル率向上を図る</a:t>
                      </a:r>
                      <a:r>
                        <a:rPr kumimoji="1" lang="ja-JP" altLang="en-US" sz="1000" dirty="0"/>
                        <a:t>。</a:t>
                      </a:r>
                      <a:endParaRPr kumimoji="1" lang="ja-JP" altLang="en-US" sz="1000" dirty="0"/>
                    </a:p>
                  </a:txBody>
                  <a:tcPr/>
                </a:tc>
                <a:tc>
                  <a:txBody>
                    <a:bodyPr/>
                    <a:p>
                      <a:pPr algn="ctr"/>
                      <a:r>
                        <a:rPr kumimoji="1" lang="ja-JP" altLang="en-US" sz="1200" dirty="0"/>
                        <a:t>〇</a:t>
                      </a:r>
                      <a:endParaRPr kumimoji="1" lang="ja-JP" altLang="en-US" sz="1200" dirty="0"/>
                    </a:p>
                  </a:txBody>
                  <a:tcPr anchor="ctr"/>
                </a:tc>
              </a:tr>
              <a:tr h="274320">
                <a:tc gridSpan="3">
                  <a:txBody>
                    <a:bodyPr/>
                    <a:p>
                      <a:pPr algn="l"/>
                      <a:r>
                        <a:rPr kumimoji="1" lang="ja-JP" altLang="en-US" sz="1200" b="1" dirty="0">
                          <a:solidFill>
                            <a:schemeClr val="bg1"/>
                          </a:solidFill>
                        </a:rPr>
                        <a:t>次年度の取り組み</a:t>
                      </a:r>
                      <a:endParaRPr kumimoji="1" lang="ja-JP" altLang="en-US" sz="1200" b="1" dirty="0">
                        <a:solidFill>
                          <a:schemeClr val="bg1"/>
                        </a:solidFill>
                      </a:endParaRPr>
                    </a:p>
                  </a:txBody>
                  <a:tcPr>
                    <a:solidFill>
                      <a:schemeClr val="accent1"/>
                    </a:solidFill>
                  </a:tcPr>
                </a:tc>
                <a:tc hMerge="1">
                  <a:tcPr/>
                </a:tc>
                <a:tc hMerge="1">
                  <a:tcPr/>
                </a:tc>
              </a:tr>
              <a:tr h="297180">
                <a:tc gridSpan="3">
                  <a:txBody>
                    <a:bodyPr/>
                    <a:p>
                      <a:pPr algn="l"/>
                      <a:r>
                        <a:rPr kumimoji="1" lang="ja-JP" altLang="en-US" dirty="0"/>
                        <a:t>次年度</a:t>
                      </a:r>
                      <a:r>
                        <a:rPr kumimoji="1" lang="ja-JP" altLang="en-US" dirty="0"/>
                        <a:t>も取り組みを継続</a:t>
                      </a:r>
                      <a:r>
                        <a:rPr kumimoji="1" lang="ja-JP" altLang="en-US" dirty="0"/>
                        <a:t>。</a:t>
                      </a:r>
                      <a:endParaRPr kumimoji="1" lang="ja-JP" altLang="en-US" dirty="0"/>
                    </a:p>
                  </a:txBody>
                  <a:tcPr/>
                </a:tc>
                <a:tc hMerge="1">
                  <a:tcPr/>
                </a:tc>
                <a:tc hMerge="1">
                  <a:tcPr/>
                </a:tc>
              </a:tr>
            </a:tbl>
          </a:graphicData>
        </a:graphic>
      </p:graphicFrame>
      <p:sp>
        <p:nvSpPr>
          <p:cNvPr id="4" name="タイトル 5"/>
          <p:cNvSpPr>
            <a:spLocks noGrp="1"/>
          </p:cNvSpPr>
          <p:nvPr/>
        </p:nvSpPr>
        <p:spPr>
          <a:xfrm>
            <a:off x="340360" y="175260"/>
            <a:ext cx="624078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en-US" altLang="ja-JP" sz="1800" dirty="0">
                <a:solidFill>
                  <a:schemeClr val="bg1"/>
                </a:solidFill>
                <a:effectLst>
                  <a:outerShdw blurRad="38100" dist="25400" dir="5400000" algn="ctr" rotWithShape="0">
                    <a:srgbClr val="6E747A">
                      <a:alpha val="43000"/>
                    </a:srgbClr>
                  </a:outerShdw>
                </a:effectLst>
                <a:uFillTx/>
              </a:rPr>
              <a:t>7.</a:t>
            </a:r>
            <a:r>
              <a:rPr kumimoji="1" lang="ja-JP" altLang="en-US" sz="1800" dirty="0">
                <a:solidFill>
                  <a:schemeClr val="bg1"/>
                </a:solidFill>
                <a:effectLst>
                  <a:outerShdw blurRad="38100" dist="25400" dir="5400000" algn="ctr" rotWithShape="0">
                    <a:srgbClr val="6E747A">
                      <a:alpha val="43000"/>
                    </a:srgbClr>
                  </a:outerShdw>
                </a:effectLst>
                <a:uFillTx/>
              </a:rPr>
              <a:t>環境経営活動計画・実績・評価及び次年度の取り組み</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pic>
        <p:nvPicPr>
          <p:cNvPr id="2" name="図形 1"/>
          <p:cNvPicPr>
            <a:picLocks noChangeAspect="1"/>
          </p:cNvPicPr>
          <p:nvPr/>
        </p:nvPicPr>
        <p:blipFill>
          <a:blip r:embed="rId3"/>
          <a:stretch>
            <a:fillRect/>
          </a:stretch>
        </p:blipFill>
        <p:spPr>
          <a:xfrm>
            <a:off x="176530" y="8720455"/>
            <a:ext cx="977900" cy="988060"/>
          </a:xfrm>
          <a:prstGeom prst="rect">
            <a:avLst/>
          </a:prstGeom>
        </p:spPr>
      </p:pic>
      <p:sp>
        <p:nvSpPr>
          <p:cNvPr id="5" name="フローチャート：代替処理 4"/>
          <p:cNvSpPr/>
          <p:nvPr/>
        </p:nvSpPr>
        <p:spPr>
          <a:xfrm>
            <a:off x="1406525" y="8785225"/>
            <a:ext cx="4743450" cy="673735"/>
          </a:xfrm>
          <a:prstGeom prst="flowChartAlternateProcess">
            <a:avLst/>
          </a:prstGeom>
          <a:noFill/>
          <a:ln>
            <a:solidFill>
              <a:schemeClr val="bg1">
                <a:lumMod val="6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7" name="四角形 6"/>
          <p:cNvSpPr/>
          <p:nvPr/>
        </p:nvSpPr>
        <p:spPr>
          <a:xfrm>
            <a:off x="1659890" y="8844280"/>
            <a:ext cx="2011680" cy="337185"/>
          </a:xfrm>
          <a:prstGeom prst="rect">
            <a:avLst/>
          </a:prstGeom>
          <a:noFill/>
          <a:ln>
            <a:noFill/>
          </a:ln>
        </p:spPr>
        <p:txBody>
          <a:bodyPr wrap="none" rtlCol="0" anchor="t">
            <a:spAutoFit/>
          </a:bodyPr>
          <a:p>
            <a:pPr algn="ctr"/>
            <a:r>
              <a:rPr lang="ja-JP" altLang="en-US" sz="1600" b="1">
                <a:solidFill>
                  <a:schemeClr val="tx1"/>
                </a:solidFill>
                <a:effectLst>
                  <a:outerShdw blurRad="38100" dist="19050" dir="2700000" algn="tl" rotWithShape="0">
                    <a:schemeClr val="dk1">
                      <a:alpha val="40000"/>
                    </a:schemeClr>
                  </a:outerShdw>
                </a:effectLst>
              </a:rPr>
              <a:t>日本のリサイクル率</a:t>
            </a:r>
            <a:endParaRPr lang="ja-JP" altLang="en-US" sz="1600" b="1">
              <a:solidFill>
                <a:schemeClr val="tx1"/>
              </a:solidFill>
              <a:effectLst>
                <a:outerShdw blurRad="38100" dist="19050" dir="2700000" algn="tl" rotWithShape="0">
                  <a:schemeClr val="dk1">
                    <a:alpha val="40000"/>
                  </a:schemeClr>
                </a:outerShdw>
              </a:effectLst>
            </a:endParaRPr>
          </a:p>
        </p:txBody>
      </p:sp>
      <p:sp>
        <p:nvSpPr>
          <p:cNvPr id="8" name="四角形 7"/>
          <p:cNvSpPr/>
          <p:nvPr/>
        </p:nvSpPr>
        <p:spPr>
          <a:xfrm>
            <a:off x="4110673" y="8874760"/>
            <a:ext cx="1433195" cy="306705"/>
          </a:xfrm>
          <a:prstGeom prst="rect">
            <a:avLst/>
          </a:prstGeom>
          <a:noFill/>
          <a:ln>
            <a:noFill/>
          </a:ln>
        </p:spPr>
        <p:txBody>
          <a:bodyPr wrap="none" rtlCol="0" anchor="t">
            <a:spAutoFit/>
          </a:bodyPr>
          <a:p>
            <a:pPr algn="ctr"/>
            <a:r>
              <a:rPr lang="en-US" altLang="ja-JP" sz="1400">
                <a:solidFill>
                  <a:schemeClr val="tx1"/>
                </a:solidFill>
                <a:effectLst>
                  <a:outerShdw blurRad="38100" dist="19050" dir="2700000" algn="tl" rotWithShape="0">
                    <a:schemeClr val="dk1">
                      <a:alpha val="40000"/>
                    </a:schemeClr>
                  </a:outerShdw>
                </a:effectLst>
              </a:rPr>
              <a:t>2020</a:t>
            </a:r>
            <a:r>
              <a:rPr lang="ja-JP" altLang="en-US" sz="1400">
                <a:solidFill>
                  <a:schemeClr val="tx1"/>
                </a:solidFill>
                <a:effectLst>
                  <a:outerShdw blurRad="38100" dist="19050" dir="2700000" algn="tl" rotWithShape="0">
                    <a:schemeClr val="dk1">
                      <a:alpha val="40000"/>
                    </a:schemeClr>
                  </a:outerShdw>
                </a:effectLst>
              </a:rPr>
              <a:t>年</a:t>
            </a:r>
            <a:r>
              <a:rPr lang="en-US" altLang="ja-JP" sz="1400">
                <a:solidFill>
                  <a:schemeClr val="tx1"/>
                </a:solidFill>
                <a:effectLst>
                  <a:outerShdw blurRad="38100" dist="19050" dir="2700000" algn="tl" rotWithShape="0">
                    <a:schemeClr val="dk1">
                      <a:alpha val="40000"/>
                    </a:schemeClr>
                  </a:outerShdw>
                </a:effectLst>
              </a:rPr>
              <a:t>----20.0</a:t>
            </a:r>
            <a:r>
              <a:rPr lang="ja-JP" altLang="en-US" sz="1400">
                <a:solidFill>
                  <a:schemeClr val="tx1"/>
                </a:solidFill>
                <a:effectLst>
                  <a:outerShdw blurRad="38100" dist="19050" dir="2700000" algn="tl" rotWithShape="0">
                    <a:schemeClr val="dk1">
                      <a:alpha val="40000"/>
                    </a:schemeClr>
                  </a:outerShdw>
                </a:effectLst>
              </a:rPr>
              <a:t>％</a:t>
            </a:r>
            <a:endParaRPr lang="ja-JP" altLang="en-US" sz="1400">
              <a:solidFill>
                <a:schemeClr val="tx1"/>
              </a:solidFill>
              <a:effectLst>
                <a:outerShdw blurRad="38100" dist="19050" dir="2700000" algn="tl" rotWithShape="0">
                  <a:schemeClr val="dk1">
                    <a:alpha val="40000"/>
                  </a:schemeClr>
                </a:outerShdw>
              </a:effectLst>
            </a:endParaRPr>
          </a:p>
        </p:txBody>
      </p:sp>
      <p:sp>
        <p:nvSpPr>
          <p:cNvPr id="9" name="四角形 8"/>
          <p:cNvSpPr/>
          <p:nvPr/>
        </p:nvSpPr>
        <p:spPr>
          <a:xfrm>
            <a:off x="4110673" y="9152255"/>
            <a:ext cx="1433195" cy="306705"/>
          </a:xfrm>
          <a:prstGeom prst="rect">
            <a:avLst/>
          </a:prstGeom>
          <a:noFill/>
          <a:ln>
            <a:noFill/>
          </a:ln>
        </p:spPr>
        <p:txBody>
          <a:bodyPr wrap="none" rtlCol="0" anchor="t">
            <a:spAutoFit/>
          </a:bodyPr>
          <a:p>
            <a:pPr algn="ctr"/>
            <a:r>
              <a:rPr lang="en-US" altLang="ja-JP" sz="1400">
                <a:solidFill>
                  <a:schemeClr val="tx1"/>
                </a:solidFill>
                <a:effectLst>
                  <a:outerShdw blurRad="38100" dist="19050" dir="2700000" algn="tl" rotWithShape="0">
                    <a:schemeClr val="dk1">
                      <a:alpha val="40000"/>
                    </a:schemeClr>
                  </a:outerShdw>
                </a:effectLst>
              </a:rPr>
              <a:t>2021</a:t>
            </a:r>
            <a:r>
              <a:rPr lang="ja-JP" altLang="en-US" sz="1400">
                <a:solidFill>
                  <a:schemeClr val="tx1"/>
                </a:solidFill>
                <a:effectLst>
                  <a:outerShdw blurRad="38100" dist="19050" dir="2700000" algn="tl" rotWithShape="0">
                    <a:schemeClr val="dk1">
                      <a:alpha val="40000"/>
                    </a:schemeClr>
                  </a:outerShdw>
                </a:effectLst>
              </a:rPr>
              <a:t>年</a:t>
            </a:r>
            <a:r>
              <a:rPr lang="en-US" altLang="ja-JP" sz="1400">
                <a:solidFill>
                  <a:schemeClr val="tx1"/>
                </a:solidFill>
                <a:effectLst>
                  <a:outerShdw blurRad="38100" dist="19050" dir="2700000" algn="tl" rotWithShape="0">
                    <a:schemeClr val="dk1">
                      <a:alpha val="40000"/>
                    </a:schemeClr>
                  </a:outerShdw>
                </a:effectLst>
              </a:rPr>
              <a:t>----19.9</a:t>
            </a:r>
            <a:r>
              <a:rPr lang="ja-JP" altLang="en-US" sz="1400">
                <a:solidFill>
                  <a:schemeClr val="tx1"/>
                </a:solidFill>
                <a:effectLst>
                  <a:outerShdw blurRad="38100" dist="19050" dir="2700000" algn="tl" rotWithShape="0">
                    <a:schemeClr val="dk1">
                      <a:alpha val="40000"/>
                    </a:schemeClr>
                  </a:outerShdw>
                </a:effectLst>
              </a:rPr>
              <a:t>％</a:t>
            </a:r>
            <a:endParaRPr lang="ja-JP" altLang="en-US" sz="1400">
              <a:solidFill>
                <a:schemeClr val="tx1"/>
              </a:solidFill>
              <a:effectLst>
                <a:outerShdw blurRad="38100" dist="19050" dir="2700000" algn="tl" rotWithShape="0">
                  <a:schemeClr val="dk1">
                    <a:alpha val="40000"/>
                  </a:schemeClr>
                </a:outerShdw>
              </a:effectLst>
            </a:endParaRPr>
          </a:p>
        </p:txBody>
      </p:sp>
      <p:sp>
        <p:nvSpPr>
          <p:cNvPr id="10" name="テキストボックス 9"/>
          <p:cNvSpPr txBox="1"/>
          <p:nvPr/>
        </p:nvSpPr>
        <p:spPr>
          <a:xfrm>
            <a:off x="2446655" y="648335"/>
            <a:ext cx="4411345" cy="275590"/>
          </a:xfrm>
          <a:prstGeom prst="rect">
            <a:avLst/>
          </a:prstGeom>
          <a:noFill/>
        </p:spPr>
        <p:txBody>
          <a:bodyPr wrap="square" rtlCol="0">
            <a:spAutoFit/>
          </a:bodyPr>
          <a:p>
            <a:r>
              <a:rPr lang="en-US" altLang="ja-JP" sz="1200">
                <a:solidFill>
                  <a:schemeClr val="tx1"/>
                </a:solidFill>
                <a:effectLst>
                  <a:outerShdw blurRad="38100" dist="19050" dir="2700000" algn="tl" rotWithShape="0">
                    <a:schemeClr val="dk1">
                      <a:alpha val="40000"/>
                    </a:schemeClr>
                  </a:outerShdw>
                </a:effectLst>
              </a:rPr>
              <a:t>[</a:t>
            </a:r>
            <a:r>
              <a:rPr lang="ja-JP" altLang="en-US" sz="1200">
                <a:solidFill>
                  <a:schemeClr val="tx1"/>
                </a:solidFill>
                <a:effectLst>
                  <a:outerShdw blurRad="38100" dist="19050" dir="2700000" algn="tl" rotWithShape="0">
                    <a:schemeClr val="dk1">
                      <a:alpha val="40000"/>
                    </a:schemeClr>
                  </a:outerShdw>
                </a:effectLst>
              </a:rPr>
              <a:t>評価基準</a:t>
            </a:r>
            <a:r>
              <a:rPr lang="en-US" altLang="ja-JP" sz="1200">
                <a:solidFill>
                  <a:schemeClr val="tx1"/>
                </a:solidFill>
                <a:effectLst>
                  <a:outerShdw blurRad="38100" dist="19050" dir="2700000" algn="tl" rotWithShape="0">
                    <a:schemeClr val="dk1">
                      <a:alpha val="40000"/>
                    </a:schemeClr>
                  </a:outerShdw>
                </a:effectLst>
              </a:rPr>
              <a:t>]</a:t>
            </a:r>
            <a:r>
              <a:rPr lang="ja-JP" altLang="en-US" sz="1200">
                <a:solidFill>
                  <a:schemeClr val="tx1"/>
                </a:solidFill>
                <a:effectLst>
                  <a:outerShdw blurRad="38100" dist="19050" dir="2700000" algn="tl" rotWithShape="0">
                    <a:schemeClr val="dk1">
                      <a:alpha val="40000"/>
                    </a:schemeClr>
                  </a:outerShdw>
                </a:effectLst>
              </a:rPr>
              <a:t>実施状況</a:t>
            </a:r>
            <a:r>
              <a:rPr lang="en-US" altLang="ja-JP" sz="1200">
                <a:solidFill>
                  <a:schemeClr val="tx1"/>
                </a:solidFill>
                <a:effectLst>
                  <a:outerShdw blurRad="38100" dist="19050" dir="2700000" algn="tl" rotWithShape="0">
                    <a:schemeClr val="dk1">
                      <a:alpha val="40000"/>
                    </a:schemeClr>
                  </a:outerShdw>
                </a:effectLst>
              </a:rPr>
              <a:t>100</a:t>
            </a:r>
            <a:r>
              <a:rPr lang="ja-JP" altLang="en-US" sz="1200">
                <a:solidFill>
                  <a:schemeClr val="tx1"/>
                </a:solidFill>
                <a:effectLst>
                  <a:outerShdw blurRad="38100" dist="19050" dir="2700000" algn="tl" rotWithShape="0">
                    <a:schemeClr val="dk1">
                      <a:alpha val="40000"/>
                    </a:schemeClr>
                  </a:outerShdw>
                </a:effectLst>
              </a:rPr>
              <a:t>％：〇、</a:t>
            </a:r>
            <a:r>
              <a:rPr lang="en-US" altLang="ja-JP" sz="1200">
                <a:solidFill>
                  <a:schemeClr val="tx1"/>
                </a:solidFill>
                <a:effectLst>
                  <a:outerShdw blurRad="38100" dist="19050" dir="2700000" algn="tl" rotWithShape="0">
                    <a:schemeClr val="dk1">
                      <a:alpha val="40000"/>
                    </a:schemeClr>
                  </a:outerShdw>
                </a:effectLst>
              </a:rPr>
              <a:t>80</a:t>
            </a:r>
            <a:r>
              <a:rPr lang="ja-JP" altLang="en-US" sz="1200">
                <a:solidFill>
                  <a:schemeClr val="tx1"/>
                </a:solidFill>
                <a:effectLst>
                  <a:outerShdw blurRad="38100" dist="19050" dir="2700000" algn="tl" rotWithShape="0">
                    <a:schemeClr val="dk1">
                      <a:alpha val="40000"/>
                    </a:schemeClr>
                  </a:outerShdw>
                </a:effectLst>
              </a:rPr>
              <a:t>％以上：△、</a:t>
            </a:r>
            <a:r>
              <a:rPr lang="en-US" altLang="ja-JP" sz="1200">
                <a:solidFill>
                  <a:schemeClr val="tx1"/>
                </a:solidFill>
                <a:effectLst>
                  <a:outerShdw blurRad="38100" dist="19050" dir="2700000" algn="tl" rotWithShape="0">
                    <a:schemeClr val="dk1">
                      <a:alpha val="40000"/>
                    </a:schemeClr>
                  </a:outerShdw>
                </a:effectLst>
              </a:rPr>
              <a:t>80</a:t>
            </a:r>
            <a:r>
              <a:rPr lang="ja-JP" altLang="en-US" sz="1200">
                <a:solidFill>
                  <a:schemeClr val="tx1"/>
                </a:solidFill>
                <a:effectLst>
                  <a:outerShdw blurRad="38100" dist="19050" dir="2700000" algn="tl" rotWithShape="0">
                    <a:schemeClr val="dk1">
                      <a:alpha val="40000"/>
                    </a:schemeClr>
                  </a:outerShdw>
                </a:effectLst>
              </a:rPr>
              <a:t>％未満：×</a:t>
            </a:r>
            <a:endParaRPr lang="ja-JP" altLang="en-US" sz="1200">
              <a:solidFill>
                <a:schemeClr val="tx1"/>
              </a:solidFill>
              <a:effectLst>
                <a:outerShdw blurRad="38100" dist="19050" dir="2700000" algn="tl" rotWithShape="0">
                  <a:schemeClr val="dk1">
                    <a:alpha val="40000"/>
                  </a:schemeClr>
                </a:outerShdw>
              </a:effectLst>
            </a:endParaRPr>
          </a:p>
        </p:txBody>
      </p:sp>
      <p:sp>
        <p:nvSpPr>
          <p:cNvPr id="14" name="テキストボックス 13"/>
          <p:cNvSpPr txBox="1"/>
          <p:nvPr/>
        </p:nvSpPr>
        <p:spPr>
          <a:xfrm>
            <a:off x="2283460" y="9463405"/>
            <a:ext cx="4297680" cy="245110"/>
          </a:xfrm>
          <a:prstGeom prst="rect">
            <a:avLst/>
          </a:prstGeom>
          <a:noFill/>
        </p:spPr>
        <p:txBody>
          <a:bodyPr wrap="square" rtlCol="0">
            <a:spAutoFit/>
          </a:bodyPr>
          <a:p>
            <a:r>
              <a:rPr lang="ja-JP" altLang="en-US" sz="1000"/>
              <a:t>（出典）環境省「一般廃棄物の排出及び処理状況等（令和</a:t>
            </a:r>
            <a:r>
              <a:rPr lang="en-US" altLang="ja-JP" sz="1000"/>
              <a:t>3</a:t>
            </a:r>
            <a:r>
              <a:rPr lang="ja-JP" altLang="en-US" sz="1000"/>
              <a:t>年度）」</a:t>
            </a:r>
            <a:endParaRPr lang="ja-JP" altLang="en-US" sz="1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スライド番号プレースホルダ 2"/>
          <p:cNvSpPr>
            <a:spLocks noGrp="1"/>
          </p:cNvSpPr>
          <p:nvPr>
            <p:ph type="sldNum" sz="quarter" idx="12"/>
          </p:nvPr>
        </p:nvSpPr>
        <p:spPr/>
        <p:txBody>
          <a:bodyPr/>
          <a:p>
            <a:fld id="{7FF5CAB8-68D4-4F7F-9642-CE1B62D71396}" type="slidenum">
              <a:rPr kumimoji="1" lang="ja-JP" altLang="en-US" smtClean="0"/>
            </a:fld>
            <a:endParaRPr kumimoji="1" lang="ja-JP" altLang="en-US"/>
          </a:p>
        </p:txBody>
      </p:sp>
      <p:graphicFrame>
        <p:nvGraphicFramePr>
          <p:cNvPr id="4" name="コンテンツプレースホルダ 3"/>
          <p:cNvGraphicFramePr/>
          <p:nvPr>
            <p:ph sz="half" idx="1"/>
          </p:nvPr>
        </p:nvGraphicFramePr>
        <p:xfrm>
          <a:off x="201295" y="281305"/>
          <a:ext cx="6459220" cy="256222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6" name="コンテンツプレースホルダ 5"/>
          <p:cNvGraphicFramePr>
            <a:graphicFrameLocks noGrp="1"/>
          </p:cNvGraphicFramePr>
          <p:nvPr>
            <p:ph sz="half" idx="2"/>
          </p:nvPr>
        </p:nvGraphicFramePr>
        <p:xfrm>
          <a:off x="116205" y="2766695"/>
          <a:ext cx="6544945" cy="2066925"/>
        </p:xfrm>
        <a:graphic>
          <a:graphicData uri="http://schemas.openxmlformats.org/drawingml/2006/table">
            <a:tbl>
              <a:tblPr firstRow="1" bandRow="1">
                <a:tableStyleId>{5C22544A-7EE6-4342-B048-85BDC9FD1C3A}</a:tableStyleId>
              </a:tblPr>
              <a:tblGrid>
                <a:gridCol w="2386965"/>
                <a:gridCol w="3500755"/>
                <a:gridCol w="657225"/>
              </a:tblGrid>
              <a:tr h="283845">
                <a:tc>
                  <a:txBody>
                    <a:bodyPr/>
                    <a:p>
                      <a:r>
                        <a:rPr kumimoji="1" lang="ja-JP" altLang="en-US" sz="1200" dirty="0"/>
                        <a:t>活動計画</a:t>
                      </a:r>
                      <a:endParaRPr kumimoji="1" lang="ja-JP" altLang="en-US" sz="1200" dirty="0"/>
                    </a:p>
                  </a:txBody>
                  <a:tcPr/>
                </a:tc>
                <a:tc>
                  <a:txBody>
                    <a:bodyPr/>
                    <a:p>
                      <a:r>
                        <a:rPr kumimoji="1" lang="ja-JP" altLang="en-US" sz="1200" dirty="0"/>
                        <a:t>実績</a:t>
                      </a:r>
                      <a:endParaRPr kumimoji="1" lang="ja-JP" altLang="en-US" sz="1200" dirty="0"/>
                    </a:p>
                  </a:txBody>
                  <a:tcPr>
                    <a:solidFill>
                      <a:schemeClr val="accent1"/>
                    </a:solidFill>
                  </a:tcPr>
                </a:tc>
                <a:tc>
                  <a:txBody>
                    <a:bodyPr/>
                    <a:p>
                      <a:r>
                        <a:rPr kumimoji="1" lang="ja-JP" altLang="en-US" sz="1200" dirty="0"/>
                        <a:t>評価</a:t>
                      </a:r>
                      <a:endParaRPr kumimoji="1" lang="ja-JP" altLang="en-US" sz="1200" dirty="0"/>
                    </a:p>
                  </a:txBody>
                  <a:tcPr/>
                </a:tc>
              </a:tr>
              <a:tr h="370840">
                <a:tc>
                  <a:txBody>
                    <a:bodyPr/>
                    <a:p>
                      <a:r>
                        <a:rPr kumimoji="1" lang="ja-JP" altLang="en-US" sz="1000" dirty="0"/>
                        <a:t>エコドライブの実施</a:t>
                      </a:r>
                      <a:endParaRPr kumimoji="1" lang="en-US" altLang="ja-JP" sz="1000" dirty="0"/>
                    </a:p>
                  </a:txBody>
                  <a:tcPr/>
                </a:tc>
                <a:tc>
                  <a:txBody>
                    <a:bodyPr/>
                    <a:p>
                      <a:r>
                        <a:rPr kumimoji="1" lang="ja-JP" altLang="en-US" sz="1000" dirty="0"/>
                        <a:t>アイドリングストップ徹底</a:t>
                      </a:r>
                      <a:endParaRPr kumimoji="1" lang="ja-JP" altLang="en-US" sz="1000" dirty="0"/>
                    </a:p>
                  </a:txBody>
                  <a:tcPr/>
                </a:tc>
                <a:tc>
                  <a:txBody>
                    <a:bodyPr/>
                    <a:p>
                      <a:pPr algn="ctr"/>
                      <a:r>
                        <a:rPr kumimoji="1" lang="ja-JP" altLang="en-US" sz="1200" dirty="0"/>
                        <a:t>〇</a:t>
                      </a:r>
                      <a:endParaRPr kumimoji="1" lang="ja-JP" altLang="en-US" sz="1200" dirty="0"/>
                    </a:p>
                  </a:txBody>
                  <a:tcPr anchor="ctr"/>
                </a:tc>
              </a:tr>
              <a:tr h="370840">
                <a:tc>
                  <a:txBody>
                    <a:bodyPr/>
                    <a:p>
                      <a:r>
                        <a:rPr kumimoji="1" lang="ja-JP" altLang="en-US" sz="1000" dirty="0"/>
                        <a:t>日常点検、定期点検の実施</a:t>
                      </a:r>
                      <a:endParaRPr kumimoji="1" lang="en-US" altLang="ja-JP" sz="1000" dirty="0"/>
                    </a:p>
                  </a:txBody>
                  <a:tcPr/>
                </a:tc>
                <a:tc>
                  <a:txBody>
                    <a:bodyPr/>
                    <a:p>
                      <a:r>
                        <a:rPr kumimoji="1" lang="ja-JP" altLang="en-US" sz="1000" dirty="0"/>
                        <a:t>空気圧のチェック・過積載や速度管理</a:t>
                      </a:r>
                      <a:endParaRPr kumimoji="1" lang="ja-JP" altLang="en-US" sz="1000" dirty="0"/>
                    </a:p>
                  </a:txBody>
                  <a:tcP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kumimoji="1" lang="ja-JP" altLang="en-US" sz="1200" dirty="0"/>
                        <a:t>〇</a:t>
                      </a:r>
                      <a:endParaRPr kumimoji="1" lang="ja-JP" altLang="en-US" sz="1200" dirty="0"/>
                    </a:p>
                  </a:txBody>
                  <a:tcPr anchor="ctr"/>
                </a:tc>
              </a:tr>
              <a:tr h="214697">
                <a:tc>
                  <a:txBody>
                    <a:bodyPr/>
                    <a:p>
                      <a:r>
                        <a:rPr kumimoji="1" lang="ja-JP" altLang="en-US" sz="1000" dirty="0"/>
                        <a:t>各車両の燃費管理</a:t>
                      </a:r>
                      <a:endParaRPr kumimoji="1" lang="ja-JP" altLang="en-US" sz="1000" dirty="0"/>
                    </a:p>
                  </a:txBody>
                  <a:tcPr/>
                </a:tc>
                <a:tc>
                  <a:txBody>
                    <a:bodyPr/>
                    <a:p>
                      <a:r>
                        <a:rPr kumimoji="1" lang="ja-JP" altLang="en-US" sz="1000" dirty="0"/>
                        <a:t>見える化。月</a:t>
                      </a:r>
                      <a:r>
                        <a:rPr kumimoji="1" lang="en-US" altLang="ja-JP" sz="1000" dirty="0"/>
                        <a:t>1</a:t>
                      </a:r>
                      <a:r>
                        <a:rPr kumimoji="1" lang="ja-JP" altLang="en-US" sz="1000" dirty="0"/>
                        <a:t>のミーティングにて、従業員の意識向上を図る。</a:t>
                      </a:r>
                      <a:endParaRPr kumimoji="1" lang="ja-JP" altLang="en-US" sz="1000" dirty="0"/>
                    </a:p>
                  </a:txBody>
                  <a:tcP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kumimoji="1" lang="ja-JP" altLang="en-US" sz="1200" dirty="0"/>
                        <a:t>〇</a:t>
                      </a:r>
                      <a:endParaRPr kumimoji="1" lang="ja-JP" altLang="en-US" sz="1200" dirty="0"/>
                    </a:p>
                  </a:txBody>
                  <a:tcPr anchor="ctr"/>
                </a:tc>
              </a:tr>
              <a:tr h="218440">
                <a:tc gridSpan="3">
                  <a:txBody>
                    <a:bodyPr/>
                    <a:p>
                      <a:pPr algn="l"/>
                      <a:r>
                        <a:rPr kumimoji="1" lang="ja-JP" altLang="en-US" sz="1200" b="1" dirty="0">
                          <a:solidFill>
                            <a:schemeClr val="bg1"/>
                          </a:solidFill>
                        </a:rPr>
                        <a:t>次年度の取り組み</a:t>
                      </a:r>
                      <a:endParaRPr kumimoji="1" lang="ja-JP" altLang="en-US" sz="1200" b="1" dirty="0">
                        <a:solidFill>
                          <a:schemeClr val="bg1"/>
                        </a:solidFill>
                      </a:endParaRPr>
                    </a:p>
                  </a:txBody>
                  <a:tcPr>
                    <a:solidFill>
                      <a:schemeClr val="accent1"/>
                    </a:solidFill>
                  </a:tcPr>
                </a:tc>
                <a:tc hMerge="1">
                  <a:tcPr/>
                </a:tc>
                <a:tc hMerge="1">
                  <a:tcPr/>
                </a:tc>
              </a:tr>
              <a:tr h="370840">
                <a:tc gridSpan="3">
                  <a:txBody>
                    <a:bodyPr/>
                    <a:p>
                      <a:pPr algn="l"/>
                      <a:r>
                        <a:rPr kumimoji="1" lang="ja-JP" altLang="en-US" dirty="0"/>
                        <a:t>次年度も取り組みを継続</a:t>
                      </a:r>
                      <a:r>
                        <a:rPr kumimoji="1" lang="ja-JP" altLang="en-US" dirty="0"/>
                        <a:t>。</a:t>
                      </a:r>
                      <a:endParaRPr kumimoji="1" lang="ja-JP" altLang="en-US" dirty="0"/>
                    </a:p>
                  </a:txBody>
                  <a:tcPr/>
                </a:tc>
                <a:tc hMerge="1">
                  <a:tcPr/>
                </a:tc>
                <a:tc hMerge="1">
                  <a:tcPr/>
                </a:tc>
              </a:tr>
            </a:tbl>
          </a:graphicData>
        </a:graphic>
      </p:graphicFrame>
      <p:graphicFrame>
        <p:nvGraphicFramePr>
          <p:cNvPr id="8" name="グラフ 7"/>
          <p:cNvGraphicFramePr/>
          <p:nvPr/>
        </p:nvGraphicFramePr>
        <p:xfrm>
          <a:off x="218707" y="5241479"/>
          <a:ext cx="6492704" cy="23311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表 8"/>
          <p:cNvGraphicFramePr>
            <a:graphicFrameLocks noGrp="1"/>
          </p:cNvGraphicFramePr>
          <p:nvPr/>
        </p:nvGraphicFramePr>
        <p:xfrm>
          <a:off x="218337" y="7881327"/>
          <a:ext cx="6424864" cy="2066721"/>
        </p:xfrm>
        <a:graphic>
          <a:graphicData uri="http://schemas.openxmlformats.org/drawingml/2006/table">
            <a:tbl>
              <a:tblPr firstRow="1" bandRow="1">
                <a:tableStyleId>{5C22544A-7EE6-4342-B048-85BDC9FD1C3A}</a:tableStyleId>
              </a:tblPr>
              <a:tblGrid>
                <a:gridCol w="2342250"/>
                <a:gridCol w="3437337"/>
                <a:gridCol w="645277"/>
              </a:tblGrid>
              <a:tr h="283845">
                <a:tc>
                  <a:txBody>
                    <a:bodyPr/>
                    <a:p>
                      <a:r>
                        <a:rPr kumimoji="1" lang="ja-JP" altLang="en-US" sz="1200" dirty="0"/>
                        <a:t>活動計画</a:t>
                      </a:r>
                      <a:endParaRPr kumimoji="1" lang="ja-JP" altLang="en-US" sz="1200" dirty="0"/>
                    </a:p>
                  </a:txBody>
                  <a:tcPr/>
                </a:tc>
                <a:tc>
                  <a:txBody>
                    <a:bodyPr/>
                    <a:p>
                      <a:r>
                        <a:rPr kumimoji="1" lang="ja-JP" altLang="en-US" sz="1200" dirty="0"/>
                        <a:t>実績</a:t>
                      </a:r>
                      <a:endParaRPr kumimoji="1" lang="ja-JP" altLang="en-US" sz="1200" dirty="0"/>
                    </a:p>
                  </a:txBody>
                  <a:tcPr>
                    <a:solidFill>
                      <a:schemeClr val="accent1"/>
                    </a:solidFill>
                  </a:tcPr>
                </a:tc>
                <a:tc>
                  <a:txBody>
                    <a:bodyPr/>
                    <a:p>
                      <a:r>
                        <a:rPr kumimoji="1" lang="ja-JP" altLang="en-US" sz="1200" dirty="0"/>
                        <a:t>評価</a:t>
                      </a:r>
                      <a:endParaRPr kumimoji="1" lang="ja-JP" altLang="en-US" sz="1200" dirty="0"/>
                    </a:p>
                  </a:txBody>
                  <a:tcPr/>
                </a:tc>
              </a:tr>
              <a:tr h="370840">
                <a:tc>
                  <a:txBody>
                    <a:bodyPr/>
                    <a:p>
                      <a:r>
                        <a:rPr kumimoji="1" lang="ja-JP" altLang="en-US" sz="1000" dirty="0"/>
                        <a:t>エコドライブの実施</a:t>
                      </a:r>
                      <a:endParaRPr kumimoji="1" lang="en-US" altLang="ja-JP" sz="1000" dirty="0"/>
                    </a:p>
                  </a:txBody>
                  <a:tcPr/>
                </a:tc>
                <a:tc>
                  <a:txBody>
                    <a:bodyPr/>
                    <a:p>
                      <a:r>
                        <a:rPr kumimoji="1" lang="ja-JP" altLang="en-US" sz="1000" dirty="0"/>
                        <a:t>アイドリングストップ徹底</a:t>
                      </a:r>
                      <a:endParaRPr kumimoji="1" lang="ja-JP" altLang="en-US" sz="1000" dirty="0"/>
                    </a:p>
                  </a:txBody>
                  <a:tcPr/>
                </a:tc>
                <a:tc>
                  <a:txBody>
                    <a:bodyPr/>
                    <a:p>
                      <a:pPr algn="ctr"/>
                      <a:r>
                        <a:rPr kumimoji="1" lang="ja-JP" altLang="en-US" sz="1200" dirty="0"/>
                        <a:t>〇</a:t>
                      </a:r>
                      <a:endParaRPr kumimoji="1" lang="ja-JP" altLang="en-US" sz="1200" dirty="0"/>
                    </a:p>
                  </a:txBody>
                  <a:tcPr anchor="ctr"/>
                </a:tc>
              </a:tr>
              <a:tr h="218440">
                <a:tc gridSpan="3">
                  <a:txBody>
                    <a:bodyPr/>
                    <a:p>
                      <a:pPr algn="l"/>
                      <a:r>
                        <a:rPr kumimoji="1" lang="ja-JP" altLang="en-US" sz="1200" b="1" dirty="0">
                          <a:solidFill>
                            <a:schemeClr val="bg1"/>
                          </a:solidFill>
                        </a:rPr>
                        <a:t>次年度の取り組み</a:t>
                      </a:r>
                      <a:endParaRPr kumimoji="1" lang="ja-JP" altLang="en-US" sz="1200" b="1" dirty="0">
                        <a:solidFill>
                          <a:schemeClr val="bg1"/>
                        </a:solidFill>
                      </a:endParaRPr>
                    </a:p>
                  </a:txBody>
                  <a:tcPr>
                    <a:solidFill>
                      <a:schemeClr val="accent1"/>
                    </a:solidFill>
                  </a:tcPr>
                </a:tc>
                <a:tc hMerge="1">
                  <a:tcPr/>
                </a:tc>
                <a:tc hMerge="1">
                  <a:tcPr/>
                </a:tc>
              </a:tr>
              <a:tr h="370840">
                <a:tc gridSpan="3">
                  <a:txBody>
                    <a:bodyPr/>
                    <a:p>
                      <a:pPr algn="l"/>
                      <a:r>
                        <a:rPr kumimoji="1" lang="ja-JP" altLang="en-US" dirty="0"/>
                        <a:t>次年度も取り組みを継続</a:t>
                      </a:r>
                      <a:r>
                        <a:rPr kumimoji="1" lang="ja-JP" altLang="en-US" dirty="0"/>
                        <a:t>。</a:t>
                      </a:r>
                      <a:endParaRPr kumimoji="1" lang="ja-JP" altLang="en-US" dirty="0"/>
                    </a:p>
                  </a:txBody>
                  <a:tcPr/>
                </a:tc>
                <a:tc hMerge="1">
                  <a:tcPr/>
                </a:tc>
                <a:tc hMerge="1">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形 16"/>
          <p:cNvPicPr>
            <a:picLocks noChangeAspect="1"/>
          </p:cNvPicPr>
          <p:nvPr/>
        </p:nvPicPr>
        <p:blipFill>
          <a:blip r:embed="rId2">
            <a:lum bright="46000" contrast="-70000"/>
          </a:blip>
          <a:stretch>
            <a:fillRect/>
          </a:stretch>
        </p:blipFill>
        <p:spPr>
          <a:xfrm>
            <a:off x="148590" y="4526915"/>
            <a:ext cx="3065145" cy="2592070"/>
          </a:xfrm>
          <a:prstGeom prst="rect">
            <a:avLst/>
          </a:prstGeom>
        </p:spPr>
      </p:pic>
      <p:pic>
        <p:nvPicPr>
          <p:cNvPr id="11" name="図形 10"/>
          <p:cNvPicPr>
            <a:picLocks noChangeAspect="1"/>
          </p:cNvPicPr>
          <p:nvPr/>
        </p:nvPicPr>
        <p:blipFill>
          <a:blip r:embed="rId3">
            <a:lum bright="40000" contrast="-70000"/>
          </a:blip>
          <a:stretch>
            <a:fillRect/>
          </a:stretch>
        </p:blipFill>
        <p:spPr>
          <a:xfrm>
            <a:off x="3215640" y="4526915"/>
            <a:ext cx="3553460" cy="2357120"/>
          </a:xfrm>
          <a:prstGeom prst="rect">
            <a:avLst/>
          </a:prstGeom>
        </p:spPr>
      </p:pic>
      <p:pic>
        <p:nvPicPr>
          <p:cNvPr id="7" name="図形 6"/>
          <p:cNvPicPr>
            <a:picLocks noChangeAspect="1"/>
          </p:cNvPicPr>
          <p:nvPr/>
        </p:nvPicPr>
        <p:blipFill>
          <a:blip r:embed="rId4">
            <a:lum bright="46000" contrast="-64000"/>
          </a:blip>
          <a:stretch>
            <a:fillRect/>
          </a:stretch>
        </p:blipFill>
        <p:spPr>
          <a:xfrm>
            <a:off x="148590" y="7002145"/>
            <a:ext cx="3943350" cy="2782570"/>
          </a:xfrm>
          <a:prstGeom prst="rect">
            <a:avLst/>
          </a:prstGeom>
        </p:spPr>
      </p:pic>
      <p:sp>
        <p:nvSpPr>
          <p:cNvPr id="12" name="フローチャート：代替処理 11"/>
          <p:cNvSpPr/>
          <p:nvPr/>
        </p:nvSpPr>
        <p:spPr>
          <a:xfrm>
            <a:off x="586740" y="330200"/>
            <a:ext cx="5620385" cy="381635"/>
          </a:xfrm>
          <a:prstGeom prst="flowChartAlternate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2" name="タイトル 1"/>
          <p:cNvSpPr>
            <a:spLocks noGrp="1"/>
          </p:cNvSpPr>
          <p:nvPr>
            <p:ph type="title"/>
          </p:nvPr>
        </p:nvSpPr>
        <p:spPr>
          <a:xfrm>
            <a:off x="765175" y="360680"/>
            <a:ext cx="6003925" cy="361950"/>
          </a:xfrm>
        </p:spPr>
        <p:txBody>
          <a:bodyPr>
            <a:normAutofit/>
          </a:bodyPr>
          <a:lstStyle/>
          <a:p>
            <a:r>
              <a:rPr kumimoji="1" lang="ja-JP" altLang="en-US" sz="1555" dirty="0">
                <a:ln>
                  <a:solidFill>
                    <a:schemeClr val="bg1"/>
                  </a:solidFill>
                </a:ln>
                <a:solidFill>
                  <a:schemeClr val="bg1"/>
                </a:solidFill>
                <a:effectLst>
                  <a:outerShdw blurRad="38100" dist="19050" dir="2700000" algn="tl" rotWithShape="0">
                    <a:schemeClr val="dk1">
                      <a:alpha val="40000"/>
                    </a:schemeClr>
                  </a:outerShdw>
                </a:effectLst>
              </a:rPr>
              <a:t>軽油使用料の削減に向けて</a:t>
            </a:r>
            <a:r>
              <a:rPr kumimoji="1" lang="en-US" altLang="ja-JP" sz="1555" dirty="0">
                <a:ln>
                  <a:solidFill>
                    <a:schemeClr val="bg1"/>
                  </a:solidFill>
                </a:ln>
                <a:solidFill>
                  <a:schemeClr val="bg1"/>
                </a:solidFill>
                <a:effectLst>
                  <a:outerShdw blurRad="38100" dist="19050" dir="2700000" algn="tl" rotWithShape="0">
                    <a:schemeClr val="dk1">
                      <a:alpha val="40000"/>
                    </a:schemeClr>
                  </a:outerShdw>
                </a:effectLst>
              </a:rPr>
              <a:t>  ------------------  </a:t>
            </a:r>
            <a:r>
              <a:rPr kumimoji="1" lang="ja-JP" altLang="en-US" sz="1555" dirty="0">
                <a:ln>
                  <a:solidFill>
                    <a:schemeClr val="bg1"/>
                  </a:solidFill>
                </a:ln>
                <a:solidFill>
                  <a:schemeClr val="bg1"/>
                </a:solidFill>
                <a:effectLst>
                  <a:outerShdw blurRad="38100" dist="19050" dir="2700000" algn="tl" rotWithShape="0">
                    <a:schemeClr val="dk1">
                      <a:alpha val="40000"/>
                    </a:schemeClr>
                  </a:outerShdw>
                </a:effectLst>
              </a:rPr>
              <a:t>燃費管理の強化</a:t>
            </a:r>
            <a:endParaRPr kumimoji="1" lang="ja-JP" altLang="en-US" sz="1555" dirty="0">
              <a:ln>
                <a:solidFill>
                  <a:schemeClr val="bg1"/>
                </a:solidFill>
              </a:ln>
              <a:solidFill>
                <a:schemeClr val="bg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pic>
        <p:nvPicPr>
          <p:cNvPr id="5" name="図 4"/>
          <p:cNvPicPr>
            <a:picLocks noChangeAspect="1"/>
          </p:cNvPicPr>
          <p:nvPr/>
        </p:nvPicPr>
        <p:blipFill>
          <a:blip r:embed="rId5"/>
          <a:stretch>
            <a:fillRect/>
          </a:stretch>
        </p:blipFill>
        <p:spPr>
          <a:xfrm>
            <a:off x="3651250" y="6884035"/>
            <a:ext cx="3117850" cy="1744345"/>
          </a:xfrm>
          <a:prstGeom prst="rect">
            <a:avLst/>
          </a:prstGeom>
          <a:ln>
            <a:solidFill>
              <a:schemeClr val="tx1"/>
            </a:solidFill>
          </a:ln>
        </p:spPr>
      </p:pic>
      <p:pic>
        <p:nvPicPr>
          <p:cNvPr id="6" name="図 5"/>
          <p:cNvPicPr>
            <a:picLocks noChangeAspect="1"/>
          </p:cNvPicPr>
          <p:nvPr/>
        </p:nvPicPr>
        <p:blipFill>
          <a:blip r:embed="rId6"/>
          <a:stretch>
            <a:fillRect/>
          </a:stretch>
        </p:blipFill>
        <p:spPr>
          <a:xfrm>
            <a:off x="2850515" y="5878195"/>
            <a:ext cx="2414905" cy="1337945"/>
          </a:xfrm>
          <a:prstGeom prst="rect">
            <a:avLst/>
          </a:prstGeom>
          <a:ln>
            <a:solidFill>
              <a:schemeClr val="tx1"/>
            </a:solidFill>
          </a:ln>
        </p:spPr>
      </p:pic>
      <p:sp>
        <p:nvSpPr>
          <p:cNvPr id="13" name="テキストボックス 12"/>
          <p:cNvSpPr txBox="1"/>
          <p:nvPr/>
        </p:nvSpPr>
        <p:spPr>
          <a:xfrm>
            <a:off x="0" y="8786495"/>
            <a:ext cx="6600825" cy="829945"/>
          </a:xfrm>
          <a:prstGeom prst="rect">
            <a:avLst/>
          </a:prstGeom>
          <a:noFill/>
        </p:spPr>
        <p:txBody>
          <a:bodyPr wrap="square" rtlCol="0">
            <a:spAutoFit/>
          </a:bodyPr>
          <a:p>
            <a:r>
              <a:rPr lang="en-US" altLang="ja-JP" sz="1600"/>
              <a:t>1</a:t>
            </a:r>
            <a:r>
              <a:rPr lang="ja-JP" altLang="en-US" sz="1600"/>
              <a:t>人</a:t>
            </a:r>
            <a:r>
              <a:rPr lang="en-US" altLang="ja-JP" sz="1600"/>
              <a:t>1</a:t>
            </a:r>
            <a:r>
              <a:rPr lang="ja-JP" altLang="en-US" sz="1600"/>
              <a:t>人がエコドライブを行った結果を表す指標が燃費</a:t>
            </a:r>
            <a:r>
              <a:rPr lang="ja-JP" altLang="en-US" sz="1600"/>
              <a:t>。</a:t>
            </a:r>
            <a:endParaRPr lang="ja-JP" altLang="en-US" sz="1600"/>
          </a:p>
          <a:p>
            <a:r>
              <a:rPr lang="ja-JP" altLang="en-US" sz="1600"/>
              <a:t>車両ごとの燃費とその推移をグラフ化し、それを基に月</a:t>
            </a:r>
            <a:r>
              <a:rPr lang="en-US" altLang="ja-JP" sz="1600"/>
              <a:t>1</a:t>
            </a:r>
            <a:r>
              <a:rPr lang="ja-JP" altLang="en-US" sz="1600"/>
              <a:t>回のミーティングを行い情報共有するようにしました</a:t>
            </a:r>
            <a:r>
              <a:rPr lang="ja-JP" altLang="en-US" sz="1600"/>
              <a:t>。</a:t>
            </a:r>
            <a:endParaRPr lang="ja-JP" altLang="en-US" sz="1600"/>
          </a:p>
        </p:txBody>
      </p:sp>
      <p:pic>
        <p:nvPicPr>
          <p:cNvPr id="3" name="図 2"/>
          <p:cNvPicPr>
            <a:picLocks noChangeAspect="1"/>
          </p:cNvPicPr>
          <p:nvPr/>
        </p:nvPicPr>
        <p:blipFill>
          <a:blip r:embed="rId7"/>
          <a:stretch>
            <a:fillRect/>
          </a:stretch>
        </p:blipFill>
        <p:spPr>
          <a:xfrm>
            <a:off x="935990" y="6260465"/>
            <a:ext cx="2101850" cy="1183640"/>
          </a:xfrm>
          <a:prstGeom prst="rect">
            <a:avLst/>
          </a:prstGeom>
          <a:ln>
            <a:solidFill>
              <a:schemeClr val="tx1"/>
            </a:solidFill>
          </a:ln>
        </p:spPr>
      </p:pic>
      <p:graphicFrame>
        <p:nvGraphicFramePr>
          <p:cNvPr id="8" name="コンテンツプレースホルダ 7"/>
          <p:cNvGraphicFramePr/>
          <p:nvPr>
            <p:ph sz="quarter" idx="13"/>
          </p:nvPr>
        </p:nvGraphicFramePr>
        <p:xfrm>
          <a:off x="325120" y="1017270"/>
          <a:ext cx="6209030" cy="2794635"/>
        </p:xfrm>
        <a:graphic>
          <a:graphicData uri="http://schemas.openxmlformats.org/drawingml/2006/chart">
            <c:chart xmlns:c="http://schemas.openxmlformats.org/drawingml/2006/chart" xmlns:r="http://schemas.openxmlformats.org/officeDocument/2006/relationships" r:id="rId1"/>
          </a:graphicData>
        </a:graphic>
      </p:graphicFrame>
      <p:pic>
        <p:nvPicPr>
          <p:cNvPr id="9" name="図形 8"/>
          <p:cNvPicPr>
            <a:picLocks noChangeAspect="1"/>
          </p:cNvPicPr>
          <p:nvPr/>
        </p:nvPicPr>
        <p:blipFill>
          <a:blip r:embed="rId8"/>
          <a:stretch>
            <a:fillRect/>
          </a:stretch>
        </p:blipFill>
        <p:spPr>
          <a:xfrm>
            <a:off x="324485" y="4066540"/>
            <a:ext cx="1132840" cy="339090"/>
          </a:xfrm>
          <a:prstGeom prst="rect">
            <a:avLst/>
          </a:prstGeom>
        </p:spPr>
      </p:pic>
      <p:sp>
        <p:nvSpPr>
          <p:cNvPr id="10" name="テキストボックス 9"/>
          <p:cNvSpPr txBox="1"/>
          <p:nvPr/>
        </p:nvSpPr>
        <p:spPr>
          <a:xfrm>
            <a:off x="1514475" y="4066540"/>
            <a:ext cx="5086350" cy="460375"/>
          </a:xfrm>
          <a:prstGeom prst="rect">
            <a:avLst/>
          </a:prstGeom>
          <a:noFill/>
        </p:spPr>
        <p:txBody>
          <a:bodyPr wrap="square" rtlCol="0">
            <a:spAutoFit/>
          </a:bodyPr>
          <a:p>
            <a:r>
              <a:rPr lang="ja-JP" altLang="en-US" sz="1200"/>
              <a:t>を使用して過去最高・最低燃費、ベスト３燃費、CO2排出量、総走行距離、総給油量、総給油金額などの情報を知ることができます。</a:t>
            </a:r>
            <a:endParaRPr lang="ja-JP" altLang="en-US" sz="1200"/>
          </a:p>
        </p:txBody>
      </p:sp>
      <p:pic>
        <p:nvPicPr>
          <p:cNvPr id="15" name="図形 14"/>
          <p:cNvPicPr>
            <a:picLocks noChangeAspect="1"/>
          </p:cNvPicPr>
          <p:nvPr/>
        </p:nvPicPr>
        <p:blipFill>
          <a:blip r:embed="rId9"/>
          <a:stretch>
            <a:fillRect/>
          </a:stretch>
        </p:blipFill>
        <p:spPr>
          <a:xfrm>
            <a:off x="165100" y="264795"/>
            <a:ext cx="511175" cy="541020"/>
          </a:xfrm>
          <a:prstGeom prst="rect">
            <a:avLst/>
          </a:prstGeom>
        </p:spPr>
      </p:pic>
      <p:pic>
        <p:nvPicPr>
          <p:cNvPr id="16" name="図形 15"/>
          <p:cNvPicPr>
            <a:picLocks noChangeAspect="1"/>
          </p:cNvPicPr>
          <p:nvPr/>
        </p:nvPicPr>
        <p:blipFill>
          <a:blip r:embed="rId10"/>
          <a:stretch>
            <a:fillRect/>
          </a:stretch>
        </p:blipFill>
        <p:spPr>
          <a:xfrm>
            <a:off x="5995035" y="289560"/>
            <a:ext cx="426720" cy="5035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吹き出し 3"/>
          <p:cNvSpPr/>
          <p:nvPr/>
        </p:nvSpPr>
        <p:spPr>
          <a:xfrm>
            <a:off x="132080" y="4532630"/>
            <a:ext cx="5267960" cy="470535"/>
          </a:xfrm>
          <a:prstGeom prst="wedgeRoundRectCallout">
            <a:avLst>
              <a:gd name="adj1" fmla="val -195"/>
              <a:gd name="adj2" fmla="val 81443"/>
              <a:gd name="adj3" fmla="val 16667"/>
            </a:avLst>
          </a:prstGeom>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p>
            <a:pPr algn="ctr"/>
            <a:endParaRPr lang="ja-JP" altLang="en-US"/>
          </a:p>
        </p:txBody>
      </p:sp>
      <p:pic>
        <p:nvPicPr>
          <p:cNvPr id="16" name="図形 15"/>
          <p:cNvPicPr>
            <a:picLocks noChangeAspect="1"/>
          </p:cNvPicPr>
          <p:nvPr/>
        </p:nvPicPr>
        <p:blipFill>
          <a:blip r:embed="rId2"/>
          <a:stretch>
            <a:fillRect/>
          </a:stretch>
        </p:blipFill>
        <p:spPr>
          <a:xfrm>
            <a:off x="5081905" y="5249545"/>
            <a:ext cx="934720" cy="949960"/>
          </a:xfrm>
          <a:prstGeom prst="rect">
            <a:avLst/>
          </a:prstGeom>
        </p:spPr>
      </p:pic>
      <p:pic>
        <p:nvPicPr>
          <p:cNvPr id="14" name="図形 13"/>
          <p:cNvPicPr>
            <a:picLocks noChangeAspect="1"/>
          </p:cNvPicPr>
          <p:nvPr/>
        </p:nvPicPr>
        <p:blipFill>
          <a:blip r:embed="rId3"/>
          <a:stretch>
            <a:fillRect/>
          </a:stretch>
        </p:blipFill>
        <p:spPr>
          <a:xfrm>
            <a:off x="4956810" y="8141970"/>
            <a:ext cx="1317625" cy="1002665"/>
          </a:xfrm>
          <a:prstGeom prst="rect">
            <a:avLst/>
          </a:prstGeom>
        </p:spPr>
      </p:pic>
      <p:pic>
        <p:nvPicPr>
          <p:cNvPr id="15" name="図形 14"/>
          <p:cNvPicPr>
            <a:picLocks noChangeAspect="1"/>
          </p:cNvPicPr>
          <p:nvPr/>
        </p:nvPicPr>
        <p:blipFill>
          <a:blip r:embed="rId4"/>
          <a:stretch>
            <a:fillRect/>
          </a:stretch>
        </p:blipFill>
        <p:spPr>
          <a:xfrm>
            <a:off x="5637530" y="7172960"/>
            <a:ext cx="1220470" cy="969010"/>
          </a:xfrm>
          <a:prstGeom prst="rect">
            <a:avLst/>
          </a:prstGeom>
        </p:spPr>
      </p:pic>
      <p:pic>
        <p:nvPicPr>
          <p:cNvPr id="9" name="コンテンツプレースホルダ 8"/>
          <p:cNvPicPr>
            <a:picLocks noChangeAspect="1"/>
          </p:cNvPicPr>
          <p:nvPr>
            <p:ph sz="half" idx="1"/>
          </p:nvPr>
        </p:nvPicPr>
        <p:blipFill>
          <a:blip r:embed="rId5"/>
          <a:stretch>
            <a:fillRect/>
          </a:stretch>
        </p:blipFill>
        <p:spPr>
          <a:xfrm>
            <a:off x="132080" y="5870575"/>
            <a:ext cx="1836420" cy="1067435"/>
          </a:xfrm>
          <a:prstGeom prst="rect">
            <a:avLst/>
          </a:prstGeom>
        </p:spPr>
      </p:pic>
      <p:sp>
        <p:nvSpPr>
          <p:cNvPr id="3" name="スライド番号プレースホルダー 2"/>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graphicFrame>
        <p:nvGraphicFramePr>
          <p:cNvPr id="11" name="グラフ 10"/>
          <p:cNvGraphicFramePr/>
          <p:nvPr/>
        </p:nvGraphicFramePr>
        <p:xfrm>
          <a:off x="165367" y="392259"/>
          <a:ext cx="6492704" cy="2331148"/>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 name="表 12"/>
          <p:cNvGraphicFramePr>
            <a:graphicFrameLocks noGrp="1"/>
          </p:cNvGraphicFramePr>
          <p:nvPr/>
        </p:nvGraphicFramePr>
        <p:xfrm>
          <a:off x="233078" y="2723340"/>
          <a:ext cx="6424864" cy="1995601"/>
        </p:xfrm>
        <a:graphic>
          <a:graphicData uri="http://schemas.openxmlformats.org/drawingml/2006/table">
            <a:tbl>
              <a:tblPr firstRow="1" bandRow="1">
                <a:tableStyleId>{5C22544A-7EE6-4342-B048-85BDC9FD1C3A}</a:tableStyleId>
              </a:tblPr>
              <a:tblGrid>
                <a:gridCol w="2342515"/>
                <a:gridCol w="3437072"/>
                <a:gridCol w="645277"/>
              </a:tblGrid>
              <a:tr h="283845">
                <a:tc>
                  <a:txBody>
                    <a:bodyPr/>
                    <a:lstStyle/>
                    <a:p>
                      <a:r>
                        <a:rPr kumimoji="1" lang="ja-JP" altLang="en-US" sz="1200" dirty="0"/>
                        <a:t>活動計画</a:t>
                      </a:r>
                      <a:endParaRPr kumimoji="1" lang="ja-JP" altLang="en-US" sz="1200" dirty="0"/>
                    </a:p>
                  </a:txBody>
                  <a:tcPr/>
                </a:tc>
                <a:tc>
                  <a:txBody>
                    <a:bodyPr/>
                    <a:lstStyle/>
                    <a:p>
                      <a:r>
                        <a:rPr kumimoji="1" lang="ja-JP" altLang="en-US" sz="1200" dirty="0"/>
                        <a:t>実績</a:t>
                      </a:r>
                      <a:endParaRPr kumimoji="1" lang="ja-JP" altLang="en-US" sz="1200" dirty="0"/>
                    </a:p>
                  </a:txBody>
                  <a:tcPr>
                    <a:solidFill>
                      <a:schemeClr val="accent1"/>
                    </a:solidFill>
                  </a:tcPr>
                </a:tc>
                <a:tc>
                  <a:txBody>
                    <a:bodyPr/>
                    <a:lstStyle/>
                    <a:p>
                      <a:r>
                        <a:rPr kumimoji="1" lang="ja-JP" altLang="en-US" sz="1200" dirty="0"/>
                        <a:t>評価</a:t>
                      </a:r>
                      <a:endParaRPr kumimoji="1" lang="ja-JP" altLang="en-US" sz="1200" dirty="0"/>
                    </a:p>
                  </a:txBody>
                  <a:tcPr/>
                </a:tc>
              </a:tr>
              <a:tr h="396240">
                <a:tc>
                  <a:txBody>
                    <a:bodyPr/>
                    <a:lstStyle/>
                    <a:p>
                      <a:r>
                        <a:rPr kumimoji="1" lang="ja-JP" altLang="en-US" sz="1000" dirty="0"/>
                        <a:t>洗車時の水流しっぱなしをせず。都度止める</a:t>
                      </a:r>
                      <a:r>
                        <a:rPr kumimoji="1" lang="ja-JP" altLang="en-US" sz="1000" dirty="0"/>
                        <a:t>。</a:t>
                      </a:r>
                      <a:endParaRPr kumimoji="1" lang="ja-JP" altLang="en-US" sz="1000" dirty="0"/>
                    </a:p>
                  </a:txBody>
                  <a:tcPr/>
                </a:tc>
                <a:tc>
                  <a:txBody>
                    <a:bodyPr/>
                    <a:lstStyle/>
                    <a:p>
                      <a:r>
                        <a:rPr kumimoji="1" lang="ja-JP" altLang="en-US" sz="1000" dirty="0"/>
                        <a:t>ハンドルの使用で、水を一旦止めることが出来る為うまく活用できた</a:t>
                      </a:r>
                      <a:r>
                        <a:rPr kumimoji="1" lang="ja-JP" altLang="en-US" sz="1000" dirty="0"/>
                        <a:t>。</a:t>
                      </a:r>
                      <a:endParaRPr kumimoji="1" lang="ja-JP" altLang="en-US" sz="1000" dirty="0"/>
                    </a:p>
                  </a:txBody>
                  <a:tcPr/>
                </a:tc>
                <a:tc>
                  <a:txBody>
                    <a:bodyPr/>
                    <a:lstStyle/>
                    <a:p>
                      <a:pPr algn="ctr"/>
                      <a:r>
                        <a:rPr kumimoji="1" lang="ja-JP" altLang="en-US" sz="1200" dirty="0"/>
                        <a:t>〇</a:t>
                      </a:r>
                      <a:endParaRPr kumimoji="1" lang="ja-JP" altLang="en-US" sz="1200" dirty="0"/>
                    </a:p>
                  </a:txBody>
                  <a:tcPr anchor="ctr"/>
                </a:tc>
              </a:tr>
              <a:tr h="218440">
                <a:tc gridSpan="3">
                  <a:txBody>
                    <a:bodyPr/>
                    <a:lstStyle/>
                    <a:p>
                      <a:pPr algn="l"/>
                      <a:r>
                        <a:rPr kumimoji="1" lang="ja-JP" altLang="en-US" sz="1200" b="1" dirty="0">
                          <a:solidFill>
                            <a:schemeClr val="bg1"/>
                          </a:solidFill>
                        </a:rPr>
                        <a:t>次年度の取り組み</a:t>
                      </a:r>
                      <a:endParaRPr kumimoji="1" lang="ja-JP" altLang="en-US" sz="1200" b="1" dirty="0">
                        <a:solidFill>
                          <a:schemeClr val="bg1"/>
                        </a:solidFill>
                      </a:endParaRPr>
                    </a:p>
                  </a:txBody>
                  <a:tcPr>
                    <a:solidFill>
                      <a:schemeClr val="accent1"/>
                    </a:solidFill>
                  </a:tcPr>
                </a:tc>
                <a:tc hMerge="1">
                  <a:tcPr/>
                </a:tc>
                <a:tc hMerge="1">
                  <a:tcPr/>
                </a:tc>
              </a:tr>
              <a:tr h="370840">
                <a:tc gridSpan="3">
                  <a:txBody>
                    <a:bodyPr/>
                    <a:lstStyle/>
                    <a:p>
                      <a:pPr algn="l"/>
                      <a:r>
                        <a:rPr kumimoji="1" lang="ja-JP" altLang="en-US" dirty="0"/>
                        <a:t>次年度も取り組みを継続</a:t>
                      </a:r>
                      <a:r>
                        <a:rPr kumimoji="1" lang="ja-JP" altLang="en-US" dirty="0"/>
                        <a:t>。</a:t>
                      </a:r>
                      <a:endParaRPr kumimoji="1" lang="ja-JP" altLang="en-US" dirty="0"/>
                    </a:p>
                  </a:txBody>
                  <a:tcPr/>
                </a:tc>
                <a:tc hMerge="1">
                  <a:tcPr/>
                </a:tc>
                <a:tc hMerge="1">
                  <a:tcPr/>
                </a:tc>
              </a:tr>
            </a:tbl>
          </a:graphicData>
        </a:graphic>
      </p:graphicFrame>
      <p:pic>
        <p:nvPicPr>
          <p:cNvPr id="12" name="コンテンツプレースホルダ 11"/>
          <p:cNvPicPr>
            <a:picLocks noChangeAspect="1"/>
          </p:cNvPicPr>
          <p:nvPr>
            <p:ph sz="half" idx="2"/>
          </p:nvPr>
        </p:nvPicPr>
        <p:blipFill>
          <a:blip r:embed="rId6"/>
          <a:stretch>
            <a:fillRect/>
          </a:stretch>
        </p:blipFill>
        <p:spPr>
          <a:xfrm rot="20700000">
            <a:off x="2082165" y="8792845"/>
            <a:ext cx="568960" cy="955040"/>
          </a:xfrm>
          <a:prstGeom prst="rect">
            <a:avLst/>
          </a:prstGeom>
        </p:spPr>
      </p:pic>
      <p:graphicFrame>
        <p:nvGraphicFramePr>
          <p:cNvPr id="7" name="図表 6"/>
          <p:cNvGraphicFramePr/>
          <p:nvPr/>
        </p:nvGraphicFramePr>
        <p:xfrm>
          <a:off x="-221615" y="5092700"/>
          <a:ext cx="7552055" cy="44265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図形 16"/>
          <p:cNvPicPr>
            <a:picLocks noChangeAspect="1"/>
          </p:cNvPicPr>
          <p:nvPr/>
        </p:nvPicPr>
        <p:blipFill>
          <a:blip r:embed="rId12"/>
          <a:stretch>
            <a:fillRect/>
          </a:stretch>
        </p:blipFill>
        <p:spPr>
          <a:xfrm>
            <a:off x="132080" y="7864475"/>
            <a:ext cx="1767840" cy="727075"/>
          </a:xfrm>
          <a:prstGeom prst="rect">
            <a:avLst/>
          </a:prstGeom>
        </p:spPr>
      </p:pic>
      <p:sp>
        <p:nvSpPr>
          <p:cNvPr id="2" name="テキストボックス 1"/>
          <p:cNvSpPr txBox="1"/>
          <p:nvPr/>
        </p:nvSpPr>
        <p:spPr>
          <a:xfrm>
            <a:off x="233045" y="4584065"/>
            <a:ext cx="5245100" cy="368300"/>
          </a:xfrm>
          <a:prstGeom prst="rect">
            <a:avLst/>
          </a:prstGeom>
          <a:noFill/>
        </p:spPr>
        <p:txBody>
          <a:bodyPr wrap="square" rtlCol="0">
            <a:spAutoFit/>
          </a:bodyPr>
          <a:p>
            <a:r>
              <a:rPr kumimoji="1" lang="ja-JP" altLang="en-US">
                <a:gradFill>
                  <a:gsLst>
                    <a:gs pos="21000">
                      <a:srgbClr val="53575C"/>
                    </a:gs>
                    <a:gs pos="88000">
                      <a:srgbClr val="C5C7CA"/>
                    </a:gs>
                  </a:gsLst>
                  <a:lin ang="5400000"/>
                </a:gradFill>
                <a:effectLst/>
                <a:sym typeface="+mn-ea"/>
              </a:rPr>
              <a:t>自社の水</a:t>
            </a:r>
            <a:r>
              <a:rPr kumimoji="1" lang="en-US" altLang="ja-JP">
                <a:gradFill>
                  <a:gsLst>
                    <a:gs pos="21000">
                      <a:srgbClr val="53575C"/>
                    </a:gs>
                    <a:gs pos="88000">
                      <a:srgbClr val="C5C7CA"/>
                    </a:gs>
                  </a:gsLst>
                  <a:lin ang="5400000"/>
                </a:gradFill>
                <a:effectLst/>
                <a:sym typeface="+mn-ea"/>
              </a:rPr>
              <a:t>Co2</a:t>
            </a:r>
            <a:r>
              <a:rPr kumimoji="1" lang="ja-JP" altLang="en-US">
                <a:gradFill>
                  <a:gsLst>
                    <a:gs pos="21000">
                      <a:srgbClr val="53575C"/>
                    </a:gs>
                    <a:gs pos="88000">
                      <a:srgbClr val="C5C7CA"/>
                    </a:gs>
                  </a:gsLst>
                  <a:lin ang="5400000"/>
                </a:gradFill>
                <a:effectLst/>
                <a:sym typeface="+mn-ea"/>
              </a:rPr>
              <a:t>排出量を身近なもので例えてみよう</a:t>
            </a:r>
            <a:endParaRPr kumimoji="1" lang="ja-JP" altLang="en-US">
              <a:gradFill>
                <a:gsLst>
                  <a:gs pos="21000">
                    <a:srgbClr val="53575C"/>
                  </a:gs>
                  <a:gs pos="88000">
                    <a:srgbClr val="C5C7CA"/>
                  </a:gs>
                </a:gsLst>
                <a:lin ang="5400000"/>
              </a:gradFill>
              <a:effectLst/>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スライド番号プレースホルダ 4"/>
          <p:cNvSpPr>
            <a:spLocks noGrp="1"/>
          </p:cNvSpPr>
          <p:nvPr>
            <p:ph type="sldNum" sz="quarter" idx="12"/>
          </p:nvPr>
        </p:nvSpPr>
        <p:spPr/>
        <p:txBody>
          <a:bodyPr/>
          <a:p>
            <a:fld id="{7FF5CAB8-68D4-4F7F-9642-CE1B62D71396}" type="slidenum">
              <a:rPr kumimoji="1" lang="ja-JP" altLang="en-US" smtClean="0"/>
            </a:fld>
            <a:endParaRPr kumimoji="1" lang="ja-JP" altLang="en-US"/>
          </a:p>
        </p:txBody>
      </p:sp>
      <p:sp>
        <p:nvSpPr>
          <p:cNvPr id="6" name="タイトル 5"/>
          <p:cNvSpPr>
            <a:spLocks noGrp="1"/>
          </p:cNvSpPr>
          <p:nvPr>
            <p:ph type="title"/>
          </p:nvPr>
        </p:nvSpPr>
        <p:spPr>
          <a:xfrm>
            <a:off x="308610" y="215900"/>
            <a:ext cx="6240780" cy="595630"/>
          </a:xfr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a:normAutofit fontScale="90000"/>
          </a:bodyPr>
          <a:p>
            <a:r>
              <a:rPr kumimoji="1" lang="en-US" altLang="ja-JP" sz="1800" dirty="0">
                <a:solidFill>
                  <a:schemeClr val="bg1"/>
                </a:solidFill>
                <a:effectLst>
                  <a:outerShdw blurRad="38100" dist="25400" dir="5400000" algn="ctr" rotWithShape="0">
                    <a:srgbClr val="6E747A">
                      <a:alpha val="43000"/>
                    </a:srgbClr>
                  </a:outerShdw>
                </a:effectLst>
                <a:uFillTx/>
              </a:rPr>
              <a:t>8.</a:t>
            </a:r>
            <a:r>
              <a:rPr kumimoji="1" lang="ja-JP" altLang="en-US" sz="1800" dirty="0">
                <a:solidFill>
                  <a:schemeClr val="bg1"/>
                </a:solidFill>
                <a:effectLst>
                  <a:outerShdw blurRad="38100" dist="25400" dir="5400000" algn="ctr" rotWithShape="0">
                    <a:srgbClr val="6E747A">
                      <a:alpha val="43000"/>
                    </a:srgbClr>
                  </a:outerShdw>
                </a:effectLst>
                <a:uFillTx/>
              </a:rPr>
              <a:t>関連法規等の遵守状況の確認及び評価並びに違反、訴訟等の有無</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sp>
        <p:nvSpPr>
          <p:cNvPr id="7" name="テキストボックス 6"/>
          <p:cNvSpPr txBox="1"/>
          <p:nvPr/>
        </p:nvSpPr>
        <p:spPr>
          <a:xfrm>
            <a:off x="312420" y="1209040"/>
            <a:ext cx="6236970" cy="1198880"/>
          </a:xfrm>
          <a:prstGeom prst="rect">
            <a:avLst/>
          </a:prstGeom>
          <a:noFill/>
        </p:spPr>
        <p:txBody>
          <a:bodyPr wrap="square" rtlCol="0">
            <a:spAutoFit/>
          </a:bodyPr>
          <a:p>
            <a:r>
              <a:rPr lang="ja-JP" altLang="en-US"/>
              <a:t>法的義務を受ける主な環境関連法規制は次の通りである</a:t>
            </a:r>
            <a:r>
              <a:rPr lang="ja-JP" altLang="en-US"/>
              <a:t>。</a:t>
            </a:r>
            <a:endParaRPr lang="ja-JP" altLang="en-US"/>
          </a:p>
          <a:p>
            <a:r>
              <a:rPr lang="ja-JP" altLang="en-US"/>
              <a:t>環境関連法規等の遵守状況の確認結果は、下記のように順守されていました</a:t>
            </a:r>
            <a:r>
              <a:rPr lang="ja-JP" altLang="en-US"/>
              <a:t>。</a:t>
            </a:r>
            <a:endParaRPr lang="ja-JP" altLang="en-US"/>
          </a:p>
          <a:p>
            <a:r>
              <a:rPr lang="ja-JP" altLang="en-US"/>
              <a:t>また、違反・訴訟等も過去</a:t>
            </a:r>
            <a:r>
              <a:rPr lang="en-US" altLang="ja-JP"/>
              <a:t>3</a:t>
            </a:r>
            <a:r>
              <a:rPr lang="ja-JP" altLang="en-US"/>
              <a:t>年間ありませんでした</a:t>
            </a:r>
            <a:r>
              <a:rPr lang="ja-JP" altLang="en-US"/>
              <a:t>。</a:t>
            </a:r>
            <a:endParaRPr lang="ja-JP" altLang="en-US"/>
          </a:p>
        </p:txBody>
      </p:sp>
      <p:sp>
        <p:nvSpPr>
          <p:cNvPr id="8" name="テキストボックス 7"/>
          <p:cNvSpPr txBox="1"/>
          <p:nvPr/>
        </p:nvSpPr>
        <p:spPr>
          <a:xfrm>
            <a:off x="312420" y="2835275"/>
            <a:ext cx="3952875" cy="368300"/>
          </a:xfrm>
          <a:prstGeom prst="rect">
            <a:avLst/>
          </a:prstGeom>
          <a:noFill/>
        </p:spPr>
        <p:txBody>
          <a:bodyPr wrap="square" rtlCol="0">
            <a:spAutoFit/>
          </a:bodyPr>
          <a:p>
            <a:r>
              <a:rPr lang="ja-JP" altLang="en-US"/>
              <a:t>活動期間　</a:t>
            </a:r>
            <a:r>
              <a:rPr lang="en-US" altLang="ja-JP"/>
              <a:t>2023</a:t>
            </a:r>
            <a:r>
              <a:rPr lang="ja-JP" altLang="en-US"/>
              <a:t>年</a:t>
            </a:r>
            <a:r>
              <a:rPr lang="en-US" altLang="ja-JP"/>
              <a:t>3</a:t>
            </a:r>
            <a:r>
              <a:rPr lang="ja-JP" altLang="en-US"/>
              <a:t>月～</a:t>
            </a:r>
            <a:r>
              <a:rPr lang="en-US" altLang="ja-JP"/>
              <a:t>2024</a:t>
            </a:r>
            <a:r>
              <a:rPr lang="ja-JP" altLang="en-US"/>
              <a:t>年</a:t>
            </a:r>
            <a:r>
              <a:rPr lang="en-US" altLang="ja-JP"/>
              <a:t>2</a:t>
            </a:r>
            <a:r>
              <a:rPr lang="ja-JP" altLang="en-US"/>
              <a:t>月</a:t>
            </a:r>
            <a:endParaRPr lang="ja-JP" altLang="en-US"/>
          </a:p>
        </p:txBody>
      </p:sp>
      <p:graphicFrame>
        <p:nvGraphicFramePr>
          <p:cNvPr id="9" name="表 8"/>
          <p:cNvGraphicFramePr/>
          <p:nvPr/>
        </p:nvGraphicFramePr>
        <p:xfrm>
          <a:off x="307340" y="2407920"/>
          <a:ext cx="6242050" cy="7180580"/>
        </p:xfrm>
        <a:graphic>
          <a:graphicData uri="http://schemas.openxmlformats.org/drawingml/2006/table">
            <a:tbl>
              <a:tblPr firstRow="1" bandRow="1">
                <a:tableStyleId>{5C22544A-7EE6-4342-B048-85BDC9FD1C3A}</a:tableStyleId>
              </a:tblPr>
              <a:tblGrid>
                <a:gridCol w="400050"/>
                <a:gridCol w="1278255"/>
                <a:gridCol w="1569720"/>
                <a:gridCol w="2447290"/>
                <a:gridCol w="546735"/>
              </a:tblGrid>
              <a:tr h="0">
                <a:tc>
                  <a:txBody>
                    <a:bodyPr/>
                    <a:p>
                      <a:pPr>
                        <a:buNone/>
                      </a:pPr>
                      <a:endParaRPr lang="ja-JP" altLang="en-US"/>
                    </a:p>
                  </a:txBody>
                  <a:tcPr/>
                </a:tc>
                <a:tc>
                  <a:txBody>
                    <a:bodyPr/>
                    <a:p>
                      <a:pPr>
                        <a:buNone/>
                      </a:pPr>
                      <a:r>
                        <a:rPr lang="ja-JP" altLang="en-US"/>
                        <a:t>適用業務</a:t>
                      </a:r>
                      <a:endParaRPr lang="ja-JP" altLang="en-US"/>
                    </a:p>
                  </a:txBody>
                  <a:tcPr/>
                </a:tc>
                <a:tc>
                  <a:txBody>
                    <a:bodyPr/>
                    <a:p>
                      <a:pPr>
                        <a:buNone/>
                      </a:pPr>
                      <a:r>
                        <a:rPr lang="ja-JP" altLang="en-US"/>
                        <a:t>法令等の</a:t>
                      </a:r>
                      <a:r>
                        <a:rPr lang="ja-JP" altLang="en-US"/>
                        <a:t>名称</a:t>
                      </a:r>
                      <a:endParaRPr lang="ja-JP" altLang="en-US"/>
                    </a:p>
                  </a:txBody>
                  <a:tcPr/>
                </a:tc>
                <a:tc>
                  <a:txBody>
                    <a:bodyPr/>
                    <a:p>
                      <a:pPr>
                        <a:buNone/>
                      </a:pPr>
                      <a:r>
                        <a:rPr lang="ja-JP" altLang="en-US"/>
                        <a:t>主な</a:t>
                      </a:r>
                      <a:r>
                        <a:rPr lang="ja-JP" altLang="en-US"/>
                        <a:t>内容</a:t>
                      </a:r>
                      <a:endParaRPr lang="ja-JP" altLang="en-US"/>
                    </a:p>
                  </a:txBody>
                  <a:tcPr/>
                </a:tc>
                <a:tc>
                  <a:txBody>
                    <a:bodyPr/>
                    <a:p>
                      <a:pPr>
                        <a:buNone/>
                      </a:pPr>
                      <a:r>
                        <a:rPr lang="ja-JP" altLang="en-US"/>
                        <a:t>確認</a:t>
                      </a:r>
                      <a:r>
                        <a:rPr lang="ja-JP" altLang="en-US"/>
                        <a:t>結果</a:t>
                      </a:r>
                      <a:endParaRPr lang="ja-JP" altLang="en-US"/>
                    </a:p>
                  </a:txBody>
                  <a:tcPr/>
                </a:tc>
              </a:tr>
              <a:tr h="1042670">
                <a:tc>
                  <a:txBody>
                    <a:bodyPr/>
                    <a:p>
                      <a:pPr>
                        <a:buNone/>
                      </a:pPr>
                      <a:r>
                        <a:rPr lang="en-US" altLang="ja-JP"/>
                        <a:t>1</a:t>
                      </a:r>
                      <a:endParaRPr lang="en-US" altLang="ja-JP"/>
                    </a:p>
                    <a:p>
                      <a:pPr>
                        <a:buNone/>
                      </a:pPr>
                      <a:endParaRPr lang="en-US" altLang="ja-JP"/>
                    </a:p>
                  </a:txBody>
                  <a:tcPr/>
                </a:tc>
                <a:tc>
                  <a:txBody>
                    <a:bodyPr/>
                    <a:p>
                      <a:pPr>
                        <a:buNone/>
                      </a:pPr>
                      <a:r>
                        <a:rPr lang="ja-JP" altLang="en-US"/>
                        <a:t>一般廃棄物（紙類）の排出・収集</a:t>
                      </a:r>
                      <a:r>
                        <a:rPr lang="ja-JP" altLang="en-US"/>
                        <a:t>運搬</a:t>
                      </a:r>
                      <a:endParaRPr lang="ja-JP" altLang="en-US"/>
                    </a:p>
                  </a:txBody>
                  <a:tcPr/>
                </a:tc>
                <a:tc>
                  <a:txBody>
                    <a:bodyPr/>
                    <a:p>
                      <a:pPr>
                        <a:buNone/>
                      </a:pPr>
                      <a:r>
                        <a:rPr lang="ja-JP" altLang="en-US"/>
                        <a:t>・廃棄物処理法</a:t>
                      </a:r>
                      <a:endParaRPr lang="ja-JP" altLang="en-US"/>
                    </a:p>
                    <a:p>
                      <a:pPr>
                        <a:buNone/>
                      </a:pPr>
                      <a:r>
                        <a:rPr lang="ja-JP" altLang="en-US"/>
                        <a:t>・市</a:t>
                      </a:r>
                      <a:r>
                        <a:rPr lang="ja-JP" altLang="en-US"/>
                        <a:t>条例</a:t>
                      </a:r>
                      <a:endParaRPr lang="ja-JP" altLang="en-US"/>
                    </a:p>
                  </a:txBody>
                  <a:tcPr/>
                </a:tc>
                <a:tc>
                  <a:txBody>
                    <a:bodyPr/>
                    <a:p>
                      <a:pPr>
                        <a:buNone/>
                      </a:pPr>
                      <a:r>
                        <a:rPr lang="ja-JP" altLang="en-US"/>
                        <a:t>条例に基づく分別と</a:t>
                      </a:r>
                      <a:r>
                        <a:rPr lang="ja-JP" altLang="en-US"/>
                        <a:t>排出</a:t>
                      </a:r>
                      <a:endParaRPr lang="ja-JP" altLang="en-US"/>
                    </a:p>
                  </a:txBody>
                  <a:tcPr/>
                </a:tc>
                <a:tc>
                  <a:txBody>
                    <a:bodyPr/>
                    <a:p>
                      <a:pPr algn="ctr">
                        <a:buNone/>
                      </a:pPr>
                      <a:r>
                        <a:rPr lang="ja-JP" altLang="en-US"/>
                        <a:t>〇</a:t>
                      </a:r>
                      <a:endParaRPr lang="ja-JP" altLang="en-US"/>
                    </a:p>
                  </a:txBody>
                  <a:tcPr anchor="ctr" anchorCtr="0"/>
                </a:tc>
              </a:tr>
              <a:tr h="1148080">
                <a:tc>
                  <a:txBody>
                    <a:bodyPr/>
                    <a:p>
                      <a:pPr>
                        <a:buNone/>
                      </a:pPr>
                      <a:r>
                        <a:rPr lang="en-US" altLang="ja-JP"/>
                        <a:t>2</a:t>
                      </a:r>
                      <a:endParaRPr lang="en-US" altLang="ja-JP"/>
                    </a:p>
                  </a:txBody>
                  <a:tcPr/>
                </a:tc>
                <a:tc>
                  <a:txBody>
                    <a:bodyPr/>
                    <a:p>
                      <a:pPr>
                        <a:buNone/>
                      </a:pPr>
                      <a:r>
                        <a:rPr lang="ja-JP" altLang="en-US"/>
                        <a:t>一般廃棄物（可燃物・不燃物・資源物）の排出・収集</a:t>
                      </a:r>
                      <a:r>
                        <a:rPr lang="ja-JP" altLang="en-US"/>
                        <a:t>運搬</a:t>
                      </a:r>
                      <a:endParaRPr lang="ja-JP" altLang="en-US"/>
                    </a:p>
                  </a:txBody>
                  <a:tcPr/>
                </a:tc>
                <a:tc>
                  <a:txBody>
                    <a:bodyPr/>
                    <a:p>
                      <a:pPr>
                        <a:buNone/>
                      </a:pPr>
                      <a:r>
                        <a:rPr lang="ja-JP" altLang="en-US"/>
                        <a:t>廃棄物</a:t>
                      </a:r>
                      <a:r>
                        <a:rPr lang="ja-JP" altLang="en-US"/>
                        <a:t>処理法</a:t>
                      </a:r>
                      <a:endParaRPr lang="ja-JP" altLang="en-US"/>
                    </a:p>
                  </a:txBody>
                  <a:tcPr/>
                </a:tc>
                <a:tc>
                  <a:txBody>
                    <a:bodyPr/>
                    <a:p>
                      <a:pPr>
                        <a:buNone/>
                      </a:pPr>
                      <a:r>
                        <a:rPr lang="ja-JP" altLang="en-US"/>
                        <a:t>・契約書の締結・</a:t>
                      </a:r>
                      <a:r>
                        <a:rPr lang="ja-JP" altLang="en-US"/>
                        <a:t>更新</a:t>
                      </a:r>
                      <a:endParaRPr lang="ja-JP" altLang="en-US"/>
                    </a:p>
                    <a:p>
                      <a:pPr>
                        <a:buNone/>
                      </a:pPr>
                      <a:r>
                        <a:rPr lang="ja-JP" altLang="en-US"/>
                        <a:t>・収集実績の</a:t>
                      </a:r>
                      <a:r>
                        <a:rPr lang="ja-JP" altLang="en-US"/>
                        <a:t>報告</a:t>
                      </a:r>
                      <a:endParaRPr lang="ja-JP" altLang="en-US"/>
                    </a:p>
                    <a:p>
                      <a:pPr>
                        <a:buNone/>
                      </a:pPr>
                      <a:r>
                        <a:rPr lang="ja-JP" altLang="en-US"/>
                        <a:t>・許可証の</a:t>
                      </a:r>
                      <a:r>
                        <a:rPr lang="ja-JP" altLang="en-US"/>
                        <a:t>更新</a:t>
                      </a:r>
                      <a:endParaRPr lang="ja-JP" altLang="en-US"/>
                    </a:p>
                  </a:txBody>
                  <a:tcPr/>
                </a:tc>
                <a:tc>
                  <a:txBody>
                    <a:bodyPr/>
                    <a:p>
                      <a:pPr algn="ctr">
                        <a:buNone/>
                      </a:pPr>
                      <a:r>
                        <a:rPr lang="ja-JP" altLang="en-US"/>
                        <a:t>〇</a:t>
                      </a:r>
                      <a:endParaRPr lang="ja-JP" altLang="en-US"/>
                    </a:p>
                  </a:txBody>
                  <a:tcPr anchor="ctr" anchorCtr="0"/>
                </a:tc>
              </a:tr>
              <a:tr h="1043305">
                <a:tc>
                  <a:txBody>
                    <a:bodyPr/>
                    <a:p>
                      <a:pPr>
                        <a:buNone/>
                      </a:pPr>
                      <a:r>
                        <a:rPr lang="en-US" altLang="ja-JP"/>
                        <a:t>3</a:t>
                      </a:r>
                      <a:endParaRPr lang="en-US" altLang="ja-JP"/>
                    </a:p>
                  </a:txBody>
                  <a:tcPr/>
                </a:tc>
                <a:tc>
                  <a:txBody>
                    <a:bodyPr/>
                    <a:p>
                      <a:pPr>
                        <a:buNone/>
                      </a:pPr>
                      <a:r>
                        <a:rPr lang="ja-JP" altLang="en-US"/>
                        <a:t>産業廃棄物の</a:t>
                      </a:r>
                      <a:r>
                        <a:rPr lang="ja-JP" altLang="en-US"/>
                        <a:t>排出</a:t>
                      </a:r>
                      <a:endParaRPr lang="ja-JP" altLang="en-US"/>
                    </a:p>
                  </a:txBody>
                  <a:tcPr/>
                </a:tc>
                <a:tc>
                  <a:txBody>
                    <a:bodyPr/>
                    <a:p>
                      <a:pPr>
                        <a:buNone/>
                      </a:pPr>
                      <a:r>
                        <a:rPr lang="ja-JP" altLang="en-US"/>
                        <a:t>廃棄物</a:t>
                      </a:r>
                      <a:r>
                        <a:rPr lang="ja-JP" altLang="en-US"/>
                        <a:t>処理法</a:t>
                      </a:r>
                      <a:endParaRPr lang="ja-JP" altLang="en-US"/>
                    </a:p>
                  </a:txBody>
                  <a:tcPr/>
                </a:tc>
                <a:tc>
                  <a:txBody>
                    <a:bodyPr/>
                    <a:p>
                      <a:pPr>
                        <a:buNone/>
                      </a:pPr>
                      <a:r>
                        <a:rPr lang="ja-JP" altLang="en-US"/>
                        <a:t>・契約書の</a:t>
                      </a:r>
                      <a:r>
                        <a:rPr lang="ja-JP" altLang="en-US"/>
                        <a:t>締結</a:t>
                      </a:r>
                      <a:endParaRPr lang="ja-JP" altLang="en-US"/>
                    </a:p>
                    <a:p>
                      <a:pPr>
                        <a:buNone/>
                      </a:pPr>
                      <a:r>
                        <a:rPr lang="ja-JP" altLang="en-US"/>
                        <a:t>・マニフェスト</a:t>
                      </a:r>
                      <a:r>
                        <a:rPr lang="ja-JP" altLang="en-US"/>
                        <a:t>管理</a:t>
                      </a:r>
                      <a:endParaRPr lang="ja-JP" altLang="en-US"/>
                    </a:p>
                    <a:p>
                      <a:pPr>
                        <a:buNone/>
                      </a:pPr>
                      <a:r>
                        <a:rPr lang="ja-JP" altLang="en-US"/>
                        <a:t>・報告書の</a:t>
                      </a:r>
                      <a:r>
                        <a:rPr lang="ja-JP" altLang="en-US"/>
                        <a:t>提出</a:t>
                      </a:r>
                      <a:endParaRPr lang="ja-JP" altLang="en-US"/>
                    </a:p>
                  </a:txBody>
                  <a:tcPr/>
                </a:tc>
                <a:tc>
                  <a:txBody>
                    <a:bodyPr/>
                    <a:p>
                      <a:pPr algn="ctr">
                        <a:buNone/>
                      </a:pPr>
                      <a:r>
                        <a:rPr lang="ja-JP" altLang="en-US"/>
                        <a:t>－</a:t>
                      </a:r>
                      <a:endParaRPr lang="ja-JP" altLang="en-US"/>
                    </a:p>
                  </a:txBody>
                  <a:tcPr anchor="ctr" anchorCtr="0"/>
                </a:tc>
              </a:tr>
              <a:tr h="1147445">
                <a:tc>
                  <a:txBody>
                    <a:bodyPr/>
                    <a:p>
                      <a:pPr>
                        <a:buNone/>
                      </a:pPr>
                      <a:r>
                        <a:rPr lang="en-US" altLang="ja-JP"/>
                        <a:t>4</a:t>
                      </a:r>
                      <a:endParaRPr lang="en-US" altLang="ja-JP"/>
                    </a:p>
                  </a:txBody>
                  <a:tcPr/>
                </a:tc>
                <a:tc>
                  <a:txBody>
                    <a:bodyPr/>
                    <a:p>
                      <a:pPr>
                        <a:buNone/>
                      </a:pPr>
                      <a:r>
                        <a:rPr lang="ja-JP" altLang="en-US"/>
                        <a:t>産業廃棄物の収集</a:t>
                      </a:r>
                      <a:r>
                        <a:rPr lang="ja-JP" altLang="en-US"/>
                        <a:t>運搬</a:t>
                      </a:r>
                      <a:endParaRPr lang="ja-JP" altLang="en-US"/>
                    </a:p>
                  </a:txBody>
                  <a:tcPr/>
                </a:tc>
                <a:tc>
                  <a:txBody>
                    <a:bodyPr/>
                    <a:p>
                      <a:pPr>
                        <a:buNone/>
                      </a:pPr>
                      <a:r>
                        <a:rPr lang="ja-JP" altLang="en-US"/>
                        <a:t>廃棄物</a:t>
                      </a:r>
                      <a:r>
                        <a:rPr lang="ja-JP" altLang="en-US"/>
                        <a:t>処理法</a:t>
                      </a:r>
                      <a:endParaRPr lang="ja-JP" altLang="en-US"/>
                    </a:p>
                  </a:txBody>
                  <a:tcPr/>
                </a:tc>
                <a:tc>
                  <a:txBody>
                    <a:bodyPr/>
                    <a:p>
                      <a:pPr>
                        <a:buNone/>
                      </a:pPr>
                      <a:r>
                        <a:rPr lang="ja-JP" altLang="en-US"/>
                        <a:t>・</a:t>
                      </a:r>
                      <a:r>
                        <a:rPr lang="ja-JP" altLang="en-US" sz="1350">
                          <a:sym typeface="+mn-ea"/>
                        </a:rPr>
                        <a:t>契約書の締結・更新</a:t>
                      </a:r>
                      <a:endParaRPr lang="ja-JP" altLang="en-US" sz="1350"/>
                    </a:p>
                    <a:p>
                      <a:pPr>
                        <a:buNone/>
                      </a:pPr>
                      <a:r>
                        <a:rPr lang="ja-JP" altLang="en-US"/>
                        <a:t>・マニフェスト</a:t>
                      </a:r>
                      <a:r>
                        <a:rPr lang="en-US" altLang="ja-JP"/>
                        <a:t>/</a:t>
                      </a:r>
                      <a:r>
                        <a:rPr lang="ja-JP" altLang="en-US"/>
                        <a:t>電子マニフェスト</a:t>
                      </a:r>
                      <a:r>
                        <a:rPr lang="ja-JP" altLang="en-US"/>
                        <a:t>管理</a:t>
                      </a:r>
                      <a:endParaRPr lang="ja-JP" altLang="en-US"/>
                    </a:p>
                    <a:p>
                      <a:pPr>
                        <a:buNone/>
                      </a:pPr>
                      <a:r>
                        <a:rPr lang="ja-JP" altLang="en-US"/>
                        <a:t>・事業報告書の</a:t>
                      </a:r>
                      <a:r>
                        <a:rPr lang="ja-JP" altLang="en-US"/>
                        <a:t>提出</a:t>
                      </a:r>
                      <a:endParaRPr lang="ja-JP" altLang="en-US"/>
                    </a:p>
                    <a:p>
                      <a:pPr>
                        <a:buNone/>
                      </a:pPr>
                      <a:r>
                        <a:rPr lang="ja-JP" altLang="en-US"/>
                        <a:t>・許可証の</a:t>
                      </a:r>
                      <a:r>
                        <a:rPr lang="ja-JP" altLang="en-US"/>
                        <a:t>更新</a:t>
                      </a:r>
                      <a:endParaRPr lang="ja-JP" altLang="en-US"/>
                    </a:p>
                  </a:txBody>
                  <a:tcPr/>
                </a:tc>
                <a:tc>
                  <a:txBody>
                    <a:bodyPr/>
                    <a:p>
                      <a:pPr algn="ctr">
                        <a:buNone/>
                      </a:pPr>
                      <a:r>
                        <a:rPr lang="ja-JP" altLang="en-US"/>
                        <a:t>〇</a:t>
                      </a:r>
                      <a:endParaRPr lang="ja-JP" altLang="en-US"/>
                    </a:p>
                  </a:txBody>
                  <a:tcPr anchor="ctr" anchorCtr="0"/>
                </a:tc>
              </a:tr>
              <a:tr h="1148080">
                <a:tc>
                  <a:txBody>
                    <a:bodyPr/>
                    <a:p>
                      <a:pPr>
                        <a:buNone/>
                      </a:pPr>
                      <a:r>
                        <a:rPr lang="en-US" altLang="ja-JP"/>
                        <a:t>5</a:t>
                      </a:r>
                      <a:endParaRPr lang="en-US" altLang="ja-JP"/>
                    </a:p>
                  </a:txBody>
                  <a:tcPr/>
                </a:tc>
                <a:tc>
                  <a:txBody>
                    <a:bodyPr/>
                    <a:p>
                      <a:pPr>
                        <a:buNone/>
                      </a:pPr>
                      <a:r>
                        <a:rPr lang="ja-JP" altLang="en-US"/>
                        <a:t>収集</a:t>
                      </a:r>
                      <a:r>
                        <a:rPr lang="ja-JP" altLang="en-US"/>
                        <a:t>運搬業</a:t>
                      </a:r>
                      <a:endParaRPr lang="ja-JP" altLang="en-US"/>
                    </a:p>
                  </a:txBody>
                  <a:tcPr/>
                </a:tc>
                <a:tc>
                  <a:txBody>
                    <a:bodyPr/>
                    <a:p>
                      <a:pPr>
                        <a:buNone/>
                      </a:pPr>
                      <a:r>
                        <a:rPr lang="ja-JP" altLang="en-US"/>
                        <a:t>貨物自動車運送業輸送安全</a:t>
                      </a:r>
                      <a:r>
                        <a:rPr lang="ja-JP" altLang="en-US"/>
                        <a:t>規則</a:t>
                      </a:r>
                      <a:endParaRPr lang="ja-JP" altLang="en-US"/>
                    </a:p>
                  </a:txBody>
                  <a:tcPr/>
                </a:tc>
                <a:tc>
                  <a:txBody>
                    <a:bodyPr/>
                    <a:p>
                      <a:pPr>
                        <a:buNone/>
                      </a:pPr>
                      <a:r>
                        <a:rPr lang="ja-JP" altLang="en-US"/>
                        <a:t>・車両総重量が</a:t>
                      </a:r>
                      <a:r>
                        <a:rPr lang="en-US" altLang="ja-JP"/>
                        <a:t>7</a:t>
                      </a:r>
                      <a:r>
                        <a:rPr lang="ja-JP" altLang="en-US"/>
                        <a:t>㌧以上又は、</a:t>
                      </a:r>
                      <a:r>
                        <a:rPr lang="en-US" altLang="ja-JP"/>
                        <a:t>  </a:t>
                      </a:r>
                      <a:r>
                        <a:rPr lang="ja-JP" altLang="en-US"/>
                        <a:t>最大積載量が</a:t>
                      </a:r>
                      <a:r>
                        <a:rPr lang="en-US" altLang="ja-JP"/>
                        <a:t>4</a:t>
                      </a:r>
                      <a:r>
                        <a:rPr lang="ja-JP" altLang="en-US"/>
                        <a:t>㌧以上の普通自動車である事業用自動車のタコグラフ</a:t>
                      </a:r>
                      <a:r>
                        <a:rPr lang="ja-JP" altLang="en-US"/>
                        <a:t>搭載</a:t>
                      </a:r>
                      <a:endParaRPr lang="ja-JP" altLang="en-US"/>
                    </a:p>
                    <a:p>
                      <a:pPr>
                        <a:buNone/>
                      </a:pPr>
                      <a:r>
                        <a:rPr lang="ja-JP" altLang="en-US"/>
                        <a:t>・過積載の</a:t>
                      </a:r>
                      <a:r>
                        <a:rPr lang="ja-JP" altLang="en-US"/>
                        <a:t>遵守</a:t>
                      </a:r>
                      <a:endParaRPr lang="ja-JP" altLang="en-US"/>
                    </a:p>
                  </a:txBody>
                  <a:tcPr/>
                </a:tc>
                <a:tc>
                  <a:txBody>
                    <a:bodyPr/>
                    <a:p>
                      <a:pPr algn="ctr">
                        <a:buNone/>
                      </a:pPr>
                      <a:r>
                        <a:rPr lang="ja-JP" altLang="en-US"/>
                        <a:t>〇</a:t>
                      </a:r>
                      <a:endParaRPr lang="ja-JP" altLang="en-US"/>
                    </a:p>
                  </a:txBody>
                  <a:tcPr anchor="ctr" anchorCtr="0"/>
                </a:tc>
              </a:tr>
              <a:tr h="1148080">
                <a:tc>
                  <a:txBody>
                    <a:bodyPr/>
                    <a:p>
                      <a:pPr>
                        <a:buNone/>
                      </a:pPr>
                      <a:r>
                        <a:rPr lang="en-US" altLang="ja-JP"/>
                        <a:t>6</a:t>
                      </a:r>
                      <a:endParaRPr lang="en-US" altLang="ja-JP"/>
                    </a:p>
                  </a:txBody>
                  <a:tcPr/>
                </a:tc>
                <a:tc>
                  <a:txBody>
                    <a:bodyPr/>
                    <a:p>
                      <a:pPr>
                        <a:buNone/>
                      </a:pPr>
                      <a:r>
                        <a:rPr lang="ja-JP" altLang="en-US"/>
                        <a:t>収集</a:t>
                      </a:r>
                      <a:r>
                        <a:rPr lang="ja-JP" altLang="en-US"/>
                        <a:t>運搬業</a:t>
                      </a:r>
                      <a:endParaRPr lang="ja-JP" altLang="en-US"/>
                    </a:p>
                  </a:txBody>
                  <a:tcPr/>
                </a:tc>
                <a:tc>
                  <a:txBody>
                    <a:bodyPr/>
                    <a:p>
                      <a:pPr>
                        <a:buNone/>
                      </a:pPr>
                      <a:r>
                        <a:rPr lang="ja-JP" altLang="en-US"/>
                        <a:t>家電リサイクル</a:t>
                      </a:r>
                      <a:r>
                        <a:rPr lang="ja-JP" altLang="en-US"/>
                        <a:t>法</a:t>
                      </a:r>
                      <a:endParaRPr lang="ja-JP" altLang="en-US"/>
                    </a:p>
                  </a:txBody>
                  <a:tcPr/>
                </a:tc>
                <a:tc>
                  <a:txBody>
                    <a:bodyPr/>
                    <a:p>
                      <a:pPr>
                        <a:buNone/>
                      </a:pPr>
                      <a:r>
                        <a:rPr lang="ja-JP" altLang="en-US"/>
                        <a:t>・特定家庭用機器廃棄物の収集・運搬に関し、廃棄物の適正な処理を</a:t>
                      </a:r>
                      <a:r>
                        <a:rPr lang="ja-JP" altLang="en-US"/>
                        <a:t>行う</a:t>
                      </a:r>
                      <a:endParaRPr lang="ja-JP" altLang="en-US"/>
                    </a:p>
                  </a:txBody>
                  <a:tcPr/>
                </a:tc>
                <a:tc>
                  <a:txBody>
                    <a:bodyPr/>
                    <a:p>
                      <a:pPr algn="ctr">
                        <a:buNone/>
                      </a:pPr>
                      <a:r>
                        <a:rPr lang="ja-JP" altLang="en-US" sz="1350">
                          <a:sym typeface="+mn-ea"/>
                        </a:rPr>
                        <a:t>〇</a:t>
                      </a:r>
                      <a:endParaRPr lang="ja-JP" altLang="en-US" sz="1350"/>
                    </a:p>
                    <a:p>
                      <a:pPr algn="ctr">
                        <a:buNone/>
                      </a:pPr>
                      <a:endParaRPr lang="ja-JP" altLang="en-US"/>
                    </a:p>
                  </a:txBody>
                  <a:tcPr anchor="ctr" anchorCtr="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5000"/>
          </a:blip>
          <a:stretch>
            <a:fillRect t="-9000" b="-9000"/>
          </a:stretch>
        </a:blipFill>
        <a:effectLst/>
      </p:bgPr>
    </p:bg>
    <p:spTree>
      <p:nvGrpSpPr>
        <p:cNvPr id="1" name=""/>
        <p:cNvGrpSpPr/>
        <p:nvPr/>
      </p:nvGrpSpPr>
      <p:grpSpPr/>
      <p:sp>
        <p:nvSpPr>
          <p:cNvPr id="5" name="スライド番号プレースホルダ 4"/>
          <p:cNvSpPr>
            <a:spLocks noGrp="1"/>
          </p:cNvSpPr>
          <p:nvPr>
            <p:ph type="sldNum" sz="quarter" idx="12"/>
          </p:nvPr>
        </p:nvSpPr>
        <p:spPr/>
        <p:txBody>
          <a:bodyPr/>
          <a:p>
            <a:fld id="{7FF5CAB8-68D4-4F7F-9642-CE1B62D71396}" type="slidenum">
              <a:rPr kumimoji="1" lang="ja-JP" altLang="en-US" smtClean="0"/>
            </a:fld>
            <a:endParaRPr kumimoji="1" lang="ja-JP" altLang="en-US"/>
          </a:p>
        </p:txBody>
      </p:sp>
      <p:sp>
        <p:nvSpPr>
          <p:cNvPr id="7" name="タイトル 6"/>
          <p:cNvSpPr>
            <a:spLocks noGrp="1"/>
          </p:cNvSpPr>
          <p:nvPr>
            <p:ph type="title"/>
          </p:nvPr>
        </p:nvSpPr>
        <p:spPr>
          <a:xfrm>
            <a:off x="471805" y="527685"/>
            <a:ext cx="5915025" cy="447675"/>
          </a:xfr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a:normAutofit/>
          </a:bodyPr>
          <a:p>
            <a:r>
              <a:rPr kumimoji="1" lang="en-US" altLang="ja-JP" sz="1800" dirty="0">
                <a:solidFill>
                  <a:schemeClr val="bg1"/>
                </a:solidFill>
                <a:effectLst>
                  <a:outerShdw blurRad="38100" dist="25400" dir="5400000" algn="ctr" rotWithShape="0">
                    <a:srgbClr val="6E747A">
                      <a:alpha val="43000"/>
                    </a:srgbClr>
                  </a:outerShdw>
                </a:effectLst>
                <a:uFillTx/>
              </a:rPr>
              <a:t>9.</a:t>
            </a:r>
            <a:r>
              <a:rPr kumimoji="1" lang="ja-JP" altLang="en-US" sz="1800" dirty="0">
                <a:solidFill>
                  <a:schemeClr val="bg1"/>
                </a:solidFill>
                <a:effectLst>
                  <a:outerShdw blurRad="38100" dist="25400" dir="5400000" algn="ctr" rotWithShape="0">
                    <a:srgbClr val="6E747A">
                      <a:alpha val="43000"/>
                    </a:srgbClr>
                  </a:outerShdw>
                </a:effectLst>
                <a:uFillTx/>
              </a:rPr>
              <a:t>代表者による評価・見直し・</a:t>
            </a:r>
            <a:r>
              <a:rPr kumimoji="1" lang="ja-JP" altLang="en-US" sz="1800" dirty="0">
                <a:solidFill>
                  <a:schemeClr val="bg1"/>
                </a:solidFill>
                <a:effectLst>
                  <a:outerShdw blurRad="38100" dist="25400" dir="5400000" algn="ctr" rotWithShape="0">
                    <a:srgbClr val="6E747A">
                      <a:alpha val="43000"/>
                    </a:srgbClr>
                  </a:outerShdw>
                </a:effectLst>
                <a:uFillTx/>
              </a:rPr>
              <a:t>指示</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pic>
        <p:nvPicPr>
          <p:cNvPr id="516416" name="図 2"/>
          <p:cNvPicPr>
            <a:picLocks noChangeAspect="1"/>
          </p:cNvPicPr>
          <p:nvPr>
            <p:ph sz="half" idx="1"/>
          </p:nvPr>
        </p:nvPicPr>
        <p:blipFill>
          <a:blip r:embed="rId2"/>
          <a:stretch>
            <a:fillRect/>
          </a:stretch>
        </p:blipFill>
        <p:spPr>
          <a:xfrm>
            <a:off x="3669665" y="8634095"/>
            <a:ext cx="2914650" cy="547370"/>
          </a:xfrm>
          <a:prstGeom prst="rect">
            <a:avLst/>
          </a:prstGeom>
          <a:noFill/>
          <a:ln w="9525" cap="flat" cmpd="sng">
            <a:solidFill>
              <a:srgbClr val="486113"/>
            </a:solidFill>
            <a:prstDash val="solid"/>
            <a:miter/>
            <a:headEnd type="none" w="med" len="med"/>
            <a:tailEnd type="none" w="med" len="med"/>
          </a:ln>
        </p:spPr>
      </p:pic>
      <p:sp>
        <p:nvSpPr>
          <p:cNvPr id="8" name="テキストボックス 7"/>
          <p:cNvSpPr txBox="1"/>
          <p:nvPr/>
        </p:nvSpPr>
        <p:spPr>
          <a:xfrm>
            <a:off x="4281170" y="8185785"/>
            <a:ext cx="2105660" cy="368300"/>
          </a:xfrm>
          <a:prstGeom prst="rect">
            <a:avLst/>
          </a:prstGeom>
          <a:noFill/>
        </p:spPr>
        <p:txBody>
          <a:bodyPr wrap="square" rtlCol="0">
            <a:spAutoFit/>
          </a:bodyPr>
          <a:p>
            <a:r>
              <a:rPr lang="ja-JP" altLang="en-US"/>
              <a:t>　</a:t>
            </a:r>
            <a:r>
              <a:rPr lang="en-US" altLang="ja-JP"/>
              <a:t>2024</a:t>
            </a:r>
            <a:r>
              <a:rPr lang="ja-JP" altLang="en-US"/>
              <a:t>年</a:t>
            </a:r>
            <a:r>
              <a:rPr lang="en-US" altLang="ja-JP"/>
              <a:t>4</a:t>
            </a:r>
            <a:r>
              <a:rPr lang="ja-JP" altLang="en-US"/>
              <a:t>月</a:t>
            </a:r>
            <a:r>
              <a:rPr lang="en-US" altLang="ja-JP"/>
              <a:t>30</a:t>
            </a:r>
            <a:r>
              <a:rPr lang="ja-JP" altLang="en-US"/>
              <a:t>日</a:t>
            </a:r>
            <a:endParaRPr lang="ja-JP" altLang="en-US"/>
          </a:p>
        </p:txBody>
      </p:sp>
      <p:sp>
        <p:nvSpPr>
          <p:cNvPr id="9" name="テキストボックス 8"/>
          <p:cNvSpPr txBox="1"/>
          <p:nvPr/>
        </p:nvSpPr>
        <p:spPr>
          <a:xfrm>
            <a:off x="3767455" y="9253220"/>
            <a:ext cx="2719705" cy="368300"/>
          </a:xfrm>
          <a:prstGeom prst="rect">
            <a:avLst/>
          </a:prstGeom>
          <a:noFill/>
        </p:spPr>
        <p:txBody>
          <a:bodyPr wrap="square" rtlCol="0">
            <a:spAutoFit/>
          </a:bodyPr>
          <a:p>
            <a:r>
              <a:rPr lang="ja-JP" altLang="en-US"/>
              <a:t>代表取締役　今泉　善</a:t>
            </a:r>
            <a:r>
              <a:rPr lang="ja-JP" altLang="en-US"/>
              <a:t>弥</a:t>
            </a:r>
            <a:endParaRPr lang="ja-JP" altLang="en-US"/>
          </a:p>
        </p:txBody>
      </p:sp>
      <p:pic>
        <p:nvPicPr>
          <p:cNvPr id="1520062" name="図 2"/>
          <p:cNvPicPr>
            <a:picLocks noChangeAspect="1"/>
          </p:cNvPicPr>
          <p:nvPr>
            <p:ph sz="half" idx="2"/>
          </p:nvPr>
        </p:nvPicPr>
        <p:blipFill>
          <a:blip r:embed="rId3"/>
          <a:stretch>
            <a:fillRect/>
          </a:stretch>
        </p:blipFill>
        <p:spPr>
          <a:xfrm>
            <a:off x="2445385" y="8546465"/>
            <a:ext cx="1075055" cy="1075055"/>
          </a:xfrm>
          <a:prstGeom prst="rect">
            <a:avLst/>
          </a:prstGeom>
          <a:noFill/>
          <a:ln w="9525">
            <a:noFill/>
          </a:ln>
        </p:spPr>
      </p:pic>
      <p:sp>
        <p:nvSpPr>
          <p:cNvPr id="2" name="テキストボックス 1"/>
          <p:cNvSpPr txBox="1"/>
          <p:nvPr/>
        </p:nvSpPr>
        <p:spPr>
          <a:xfrm>
            <a:off x="2465070" y="8185785"/>
            <a:ext cx="1055370" cy="368300"/>
          </a:xfrm>
          <a:prstGeom prst="rect">
            <a:avLst/>
          </a:prstGeom>
          <a:noFill/>
        </p:spPr>
        <p:txBody>
          <a:bodyPr wrap="square" rtlCol="0">
            <a:spAutoFit/>
          </a:bodyPr>
          <a:p>
            <a:r>
              <a:rPr lang="en-US" altLang="ja-JP"/>
              <a:t>Web site</a:t>
            </a:r>
            <a:endParaRPr lang="en-US" altLang="ja-JP"/>
          </a:p>
        </p:txBody>
      </p:sp>
      <p:sp>
        <p:nvSpPr>
          <p:cNvPr id="3" name="四角形 2"/>
          <p:cNvSpPr/>
          <p:nvPr/>
        </p:nvSpPr>
        <p:spPr>
          <a:xfrm>
            <a:off x="2392045" y="8533765"/>
            <a:ext cx="1182370" cy="113220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pic>
        <p:nvPicPr>
          <p:cNvPr id="4" name="図形 3"/>
          <p:cNvPicPr>
            <a:picLocks noChangeAspect="1"/>
          </p:cNvPicPr>
          <p:nvPr/>
        </p:nvPicPr>
        <p:blipFill>
          <a:blip r:embed="rId4"/>
          <a:stretch>
            <a:fillRect/>
          </a:stretch>
        </p:blipFill>
        <p:spPr>
          <a:xfrm>
            <a:off x="1295400" y="8543925"/>
            <a:ext cx="1096645" cy="1111885"/>
          </a:xfrm>
          <a:prstGeom prst="rect">
            <a:avLst/>
          </a:prstGeom>
        </p:spPr>
      </p:pic>
      <p:pic>
        <p:nvPicPr>
          <p:cNvPr id="459742" name="図 1"/>
          <p:cNvPicPr>
            <a:picLocks noChangeAspect="1"/>
          </p:cNvPicPr>
          <p:nvPr/>
        </p:nvPicPr>
        <p:blipFill>
          <a:blip r:embed="rId5"/>
          <a:stretch>
            <a:fillRect/>
          </a:stretch>
        </p:blipFill>
        <p:spPr>
          <a:xfrm>
            <a:off x="101600" y="8533765"/>
            <a:ext cx="1089660" cy="1152525"/>
          </a:xfrm>
          <a:prstGeom prst="rect">
            <a:avLst/>
          </a:prstGeom>
          <a:noFill/>
          <a:ln w="9525">
            <a:noFill/>
          </a:ln>
        </p:spPr>
      </p:pic>
      <p:sp>
        <p:nvSpPr>
          <p:cNvPr id="6" name="テキストボックス 5"/>
          <p:cNvSpPr txBox="1"/>
          <p:nvPr/>
        </p:nvSpPr>
        <p:spPr>
          <a:xfrm>
            <a:off x="478155" y="1487170"/>
            <a:ext cx="5875020" cy="2861310"/>
          </a:xfrm>
          <a:prstGeom prst="rect">
            <a:avLst/>
          </a:prstGeom>
          <a:noFill/>
        </p:spPr>
        <p:txBody>
          <a:bodyPr wrap="square" rtlCol="0">
            <a:spAutoFit/>
          </a:bodyPr>
          <a:p>
            <a:r>
              <a:rPr lang="ja-JP" altLang="en-US"/>
              <a:t>電気使用量、燃料使用量等はほぼ目標達成出来たと思われる</a:t>
            </a:r>
            <a:r>
              <a:rPr lang="ja-JP" altLang="en-US"/>
              <a:t>。</a:t>
            </a:r>
            <a:endParaRPr lang="ja-JP" altLang="en-US"/>
          </a:p>
          <a:p>
            <a:r>
              <a:rPr lang="ja-JP" altLang="en-US"/>
              <a:t>今後もリサイクル率を上げるには、当然の事ながら電気使用量が増え、また気温上昇によるエアコンの使用が増すため同じく電気使用量が増えてしま</a:t>
            </a:r>
            <a:r>
              <a:rPr lang="ja-JP" altLang="en-US"/>
              <a:t>います。</a:t>
            </a:r>
            <a:endParaRPr lang="ja-JP" altLang="en-US"/>
          </a:p>
          <a:p>
            <a:endParaRPr lang="ja-JP" altLang="en-US"/>
          </a:p>
          <a:p>
            <a:r>
              <a:rPr lang="ja-JP" altLang="en-US"/>
              <a:t>売上</a:t>
            </a:r>
            <a:r>
              <a:rPr lang="ja-JP" altLang="en-US"/>
              <a:t>高増になって、燃料使用量が前年度横ばいなのは社員の努力だと大変評価している</a:t>
            </a:r>
            <a:r>
              <a:rPr lang="ja-JP" altLang="en-US"/>
              <a:t>。</a:t>
            </a:r>
            <a:endParaRPr lang="ja-JP" altLang="en-US"/>
          </a:p>
          <a:p>
            <a:r>
              <a:rPr lang="ja-JP" altLang="en-US"/>
              <a:t>次年度も目標達成できるよう社員一同更なる努力をしてほしい</a:t>
            </a:r>
            <a:r>
              <a:rPr lang="ja-JP" altLang="en-US"/>
              <a:t>。</a:t>
            </a:r>
            <a:endParaRPr lang="ja-JP" altLang="en-US"/>
          </a:p>
        </p:txBody>
      </p:sp>
      <p:sp>
        <p:nvSpPr>
          <p:cNvPr id="10" name="四角形 9"/>
          <p:cNvSpPr/>
          <p:nvPr/>
        </p:nvSpPr>
        <p:spPr>
          <a:xfrm>
            <a:off x="1263015" y="8533765"/>
            <a:ext cx="1182370" cy="113220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11" name="四角形 10"/>
          <p:cNvSpPr/>
          <p:nvPr/>
        </p:nvSpPr>
        <p:spPr>
          <a:xfrm>
            <a:off x="55245" y="8533765"/>
            <a:ext cx="1182370" cy="113220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p:nvPr/>
        </p:nvSpPr>
        <p:spPr>
          <a:xfrm>
            <a:off x="-153655" y="0"/>
            <a:ext cx="2997739" cy="1118553"/>
          </a:xfrm>
          <a:prstGeom prst="rect">
            <a:avLst/>
          </a:prstGeom>
        </p:spPr>
        <p:txBody>
          <a:bodyPr vert="horz" lIns="51435" tIns="25718" rIns="51435" bIns="25718" rtlCol="0" anchor="ctr">
            <a:normAutofit/>
          </a:bodyPr>
          <a:lst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a:lstStyle>
          <a:p>
            <a:r>
              <a:rPr lang="en-US" altLang="ja-JP" sz="4950" cap="none" dirty="0">
                <a:solidFill>
                  <a:schemeClr val="bg1">
                    <a:lumMod val="85000"/>
                  </a:schemeClr>
                </a:solidFill>
              </a:rPr>
              <a:t>agenda</a:t>
            </a:r>
            <a:endParaRPr lang="ja-JP" altLang="en-US" sz="4950" cap="none" dirty="0">
              <a:solidFill>
                <a:schemeClr val="bg1">
                  <a:lumMod val="85000"/>
                </a:schemeClr>
              </a:solidFill>
            </a:endParaRPr>
          </a:p>
        </p:txBody>
      </p:sp>
      <p:sp>
        <p:nvSpPr>
          <p:cNvPr id="2" name="タイトル 1"/>
          <p:cNvSpPr>
            <a:spLocks noGrp="1"/>
          </p:cNvSpPr>
          <p:nvPr>
            <p:ph type="title"/>
          </p:nvPr>
        </p:nvSpPr>
        <p:spPr>
          <a:xfrm>
            <a:off x="726123" y="-280"/>
            <a:ext cx="5915025" cy="1914702"/>
          </a:xfrm>
        </p:spPr>
        <p:txBody>
          <a:bodyPr>
            <a:normAutofit/>
          </a:bodyPr>
          <a:lstStyle/>
          <a:p>
            <a:r>
              <a:rPr lang="ja-JP" altLang="en-US" sz="4400" dirty="0"/>
              <a:t>目次</a:t>
            </a:r>
            <a:endParaRPr lang="ja-JP" altLang="en-US" sz="4400" dirty="0"/>
          </a:p>
        </p:txBody>
      </p:sp>
      <p:sp>
        <p:nvSpPr>
          <p:cNvPr id="3" name="コンテンツ プレースホルダー 2"/>
          <p:cNvSpPr>
            <a:spLocks noGrp="1"/>
          </p:cNvSpPr>
          <p:nvPr>
            <p:ph sz="half" idx="1"/>
          </p:nvPr>
        </p:nvSpPr>
        <p:spPr>
          <a:xfrm>
            <a:off x="344805" y="7024370"/>
            <a:ext cx="6169660" cy="2458720"/>
          </a:xfrm>
        </p:spPr>
        <p:txBody>
          <a:bodyPr>
            <a:normAutofit fontScale="45000"/>
          </a:bodyPr>
          <a:lstStyle/>
          <a:p>
            <a:pPr marL="257175" indent="-257175" algn="dist">
              <a:buFont typeface="+mj-lt"/>
              <a:buAutoNum type="arabicPeriod"/>
            </a:pPr>
            <a:r>
              <a:rPr kumimoji="1" lang="ja-JP" altLang="en-US" sz="2200" dirty="0"/>
              <a:t>環境方針・・・・・・・・・・・・・・・・・・・・・・・・・・・・・</a:t>
            </a:r>
            <a:r>
              <a:rPr kumimoji="1" lang="en-US" altLang="ja-JP" sz="2200" dirty="0"/>
              <a:t>3</a:t>
            </a:r>
            <a:endParaRPr kumimoji="1" lang="en-US" altLang="ja-JP" sz="2200" dirty="0"/>
          </a:p>
          <a:p>
            <a:pPr marL="257175" indent="-257175" algn="dist">
              <a:buFont typeface="+mj-lt"/>
              <a:buAutoNum type="arabicPeriod"/>
            </a:pPr>
            <a:r>
              <a:rPr lang="ja-JP" altLang="en-US" sz="2200" dirty="0"/>
              <a:t>組織の概要・・・・・・・・・・・・・・・・・・・・・・・・・・・・</a:t>
            </a:r>
            <a:r>
              <a:rPr lang="en-US" altLang="ja-JP" sz="2200" dirty="0"/>
              <a:t>4</a:t>
            </a:r>
            <a:endParaRPr lang="en-US" altLang="ja-JP" sz="2200" dirty="0"/>
          </a:p>
          <a:p>
            <a:pPr marL="257175" indent="-257175" algn="dist">
              <a:buFont typeface="+mj-lt"/>
              <a:buAutoNum type="arabicPeriod"/>
            </a:pPr>
            <a:r>
              <a:rPr kumimoji="1" lang="ja-JP" altLang="en-US" sz="2200" dirty="0"/>
              <a:t>許可内容等・・・・・・・・・・・・・・・・・・・・・・・・・・・・</a:t>
            </a:r>
            <a:r>
              <a:rPr kumimoji="1" lang="en-US" altLang="ja-JP" sz="2200" dirty="0"/>
              <a:t>5</a:t>
            </a:r>
            <a:r>
              <a:rPr kumimoji="1" lang="en-US" altLang="ja-JP" sz="2200" dirty="0"/>
              <a:t>-6</a:t>
            </a:r>
            <a:endParaRPr kumimoji="1" lang="en-US" altLang="ja-JP" sz="2200" dirty="0"/>
          </a:p>
          <a:p>
            <a:pPr marL="257175" indent="-257175" algn="dist">
              <a:buFont typeface="+mj-lt"/>
              <a:buAutoNum type="arabicPeriod"/>
            </a:pPr>
            <a:r>
              <a:rPr lang="ja-JP" altLang="en-US" sz="2200" dirty="0"/>
              <a:t>一般廃棄物処理フロー・・・・・・・・・・・・・・・・・・・・・・・</a:t>
            </a:r>
            <a:r>
              <a:rPr lang="en-US" altLang="ja-JP" sz="2200" dirty="0"/>
              <a:t>7</a:t>
            </a:r>
            <a:endParaRPr lang="en-US" altLang="ja-JP" sz="2200" dirty="0"/>
          </a:p>
          <a:p>
            <a:pPr marL="257175" indent="-257175" algn="dist">
              <a:buFont typeface="+mj-lt"/>
              <a:buAutoNum type="arabicPeriod"/>
            </a:pPr>
            <a:r>
              <a:rPr lang="ja-JP" altLang="en-US" sz="2200" dirty="0"/>
              <a:t>環境経営目標・・・・・・・・・・・・・・・・・・・・・・・・・・</a:t>
            </a:r>
            <a:r>
              <a:rPr lang="en-US" altLang="ja-JP" sz="2200" dirty="0"/>
              <a:t>8</a:t>
            </a:r>
            <a:r>
              <a:rPr lang="en-US" altLang="ja-JP" sz="2200" dirty="0"/>
              <a:t>-9</a:t>
            </a:r>
            <a:endParaRPr lang="en-US" altLang="ja-JP" sz="2200" dirty="0"/>
          </a:p>
          <a:p>
            <a:pPr marL="257175" indent="-257175" algn="dist">
              <a:buFont typeface="+mj-lt"/>
              <a:buAutoNum type="arabicPeriod"/>
            </a:pPr>
            <a:r>
              <a:rPr lang="ja-JP" altLang="en-US" sz="2200" dirty="0"/>
              <a:t>環境経営目標　実績</a:t>
            </a:r>
            <a:r>
              <a:rPr lang="ja-JP" altLang="en-US" sz="2200" dirty="0"/>
              <a:t>評価・・・・・・・・・・・・・・・・・・・・・・・・・・・・</a:t>
            </a:r>
            <a:r>
              <a:rPr lang="en-US" altLang="ja-JP" sz="2200" dirty="0"/>
              <a:t>10</a:t>
            </a:r>
            <a:endParaRPr lang="en-US" altLang="ja-JP" sz="2200" dirty="0"/>
          </a:p>
          <a:p>
            <a:pPr marL="257175" indent="-257175" algn="dist">
              <a:buFont typeface="+mj-lt"/>
              <a:buAutoNum type="arabicPeriod"/>
            </a:pPr>
            <a:r>
              <a:rPr lang="ja-JP" altLang="en-US" sz="2200" dirty="0"/>
              <a:t>環境活動計画・実績、評価及び次年度の取り組み・・・・・・・・・・</a:t>
            </a:r>
            <a:r>
              <a:rPr lang="en-US" altLang="ja-JP" sz="2200" dirty="0"/>
              <a:t>11-1</a:t>
            </a:r>
            <a:r>
              <a:rPr lang="en-US" altLang="ja-JP" sz="2200" dirty="0"/>
              <a:t>4</a:t>
            </a:r>
            <a:endParaRPr lang="en-US" altLang="ja-JP" sz="2200" dirty="0"/>
          </a:p>
          <a:p>
            <a:pPr marL="257175" indent="-257175" algn="dist">
              <a:buFont typeface="+mj-lt"/>
              <a:buAutoNum type="arabicPeriod"/>
            </a:pPr>
            <a:r>
              <a:rPr lang="ja-JP" altLang="en-US" sz="2200" dirty="0"/>
              <a:t>環境関連法規等の遵守状況及び評価結果並びに違反、訴訟等の有無・・・・・・・・・・・・・・</a:t>
            </a:r>
            <a:r>
              <a:rPr lang="en-US" altLang="ja-JP" sz="2200" dirty="0"/>
              <a:t>15</a:t>
            </a:r>
            <a:r>
              <a:rPr lang="ja-JP" altLang="en-US" sz="2200" dirty="0"/>
              <a:t>　　　　　　　　　　　　　　　　　　　　　　　　　　　　　　　　　　　　　　</a:t>
            </a:r>
            <a:endParaRPr lang="en-US" altLang="ja-JP" sz="2200" dirty="0"/>
          </a:p>
          <a:p>
            <a:pPr marL="257175" indent="-257175" algn="dist">
              <a:buFont typeface="+mj-lt"/>
              <a:buAutoNum type="arabicPeriod"/>
            </a:pPr>
            <a:r>
              <a:rPr lang="ja-JP" altLang="en-US" sz="2200" dirty="0"/>
              <a:t>代表者による全体の評価と見直し・・・・・・・・・・・・・・・・・・</a:t>
            </a:r>
            <a:r>
              <a:rPr lang="en-US" altLang="ja-JP" sz="2200" dirty="0"/>
              <a:t>1</a:t>
            </a:r>
            <a:r>
              <a:rPr lang="en-US" altLang="ja-JP" sz="2200" dirty="0"/>
              <a:t>6</a:t>
            </a:r>
            <a:endParaRPr lang="en-US" altLang="ja-JP" sz="2200" dirty="0"/>
          </a:p>
          <a:p>
            <a:pPr marL="257175" indent="-257175" algn="dist">
              <a:buFont typeface="+mj-lt"/>
              <a:buAutoNum type="arabicPeriod"/>
            </a:pPr>
            <a:endParaRPr kumimoji="1" lang="en-US" altLang="ja-JP" dirty="0"/>
          </a:p>
          <a:p>
            <a:pPr marL="257175" indent="-257175" algn="dist">
              <a:buFont typeface="+mj-lt"/>
              <a:buAutoNum type="arabicPeriod"/>
            </a:pPr>
            <a:endParaRPr kumimoji="1" lang="ja-JP" altLang="en-US" dirty="0"/>
          </a:p>
        </p:txBody>
      </p:sp>
      <p:sp>
        <p:nvSpPr>
          <p:cNvPr id="5" name="スライド番号プレースホルダー 4"/>
          <p:cNvSpPr>
            <a:spLocks noGrp="1"/>
          </p:cNvSpPr>
          <p:nvPr>
            <p:ph type="sldNum" sz="quarter" idx="12"/>
          </p:nvPr>
        </p:nvSpPr>
        <p:spPr/>
        <p:txBody>
          <a:bodyPr/>
          <a:lstStyle/>
          <a:p>
            <a:fld id="{7FF5CAB8-68D4-4F7F-9642-CE1B62D71396}" type="slidenum">
              <a:rPr kumimoji="1" lang="ja-JP" altLang="en-US" smtClean="0"/>
            </a:fld>
            <a:endParaRPr kumimoji="1" lang="ja-JP" altLang="en-US" dirty="0"/>
          </a:p>
        </p:txBody>
      </p:sp>
      <p:pic>
        <p:nvPicPr>
          <p:cNvPr id="6" name="図 5"/>
          <p:cNvPicPr>
            <a:picLocks noChangeAspect="1"/>
          </p:cNvPicPr>
          <p:nvPr/>
        </p:nvPicPr>
        <p:blipFill>
          <a:blip r:embed="rId1">
            <a:alphaModFix amt="70000"/>
            <a:extLst>
              <a:ext uri="{BEBA8EAE-BF5A-486C-A8C5-ECC9F3942E4B}">
                <a14:imgProps xmlns:a14="http://schemas.microsoft.com/office/drawing/2010/main">
                  <a14:imgLayer r:embed="rId2">
                    <a14:imgEffect>
                      <a14:saturation sat="124000"/>
                    </a14:imgEffect>
                  </a14:imgLayer>
                </a14:imgProps>
              </a:ext>
            </a:extLst>
          </a:blip>
          <a:stretch>
            <a:fillRect/>
          </a:stretch>
        </p:blipFill>
        <p:spPr>
          <a:xfrm>
            <a:off x="3833452" y="6072757"/>
            <a:ext cx="2680949" cy="1208175"/>
          </a:xfrm>
          <a:prstGeom prst="rect">
            <a:avLst/>
          </a:prstGeom>
          <a:effectLst>
            <a:softEdge rad="482600"/>
          </a:effectLst>
        </p:spPr>
      </p:pic>
      <p:pic>
        <p:nvPicPr>
          <p:cNvPr id="9" name="コンテンツプレースホルダ 8" descr="C:\Users\User\Pictures\IMG_4031.jpgIMG_4031"/>
          <p:cNvPicPr preferRelativeResize="0">
            <a:picLocks noChangeAspect="1"/>
          </p:cNvPicPr>
          <p:nvPr>
            <p:ph sz="half" idx="2"/>
          </p:nvPr>
        </p:nvPicPr>
        <p:blipFill>
          <a:blip r:embed="rId3"/>
          <a:srcRect/>
          <a:stretch>
            <a:fillRect/>
          </a:stretch>
        </p:blipFill>
        <p:spPr>
          <a:xfrm>
            <a:off x="726440" y="2983230"/>
            <a:ext cx="6186170" cy="3494405"/>
          </a:xfrm>
          <a:prstGeom prst="rect">
            <a:avLst/>
          </a:prstGeom>
          <a:solidFill>
            <a:schemeClr val="accent1"/>
          </a:solidFill>
          <a:effectLst>
            <a:softEdge rad="812800"/>
          </a:effectLst>
        </p:spPr>
      </p:pic>
      <p:pic>
        <p:nvPicPr>
          <p:cNvPr id="10" name="図形 9"/>
          <p:cNvPicPr>
            <a:picLocks noChangeAspect="1"/>
          </p:cNvPicPr>
          <p:nvPr/>
        </p:nvPicPr>
        <p:blipFill>
          <a:blip r:embed="rId4"/>
          <a:stretch>
            <a:fillRect/>
          </a:stretch>
        </p:blipFill>
        <p:spPr>
          <a:xfrm>
            <a:off x="-153670" y="114300"/>
            <a:ext cx="7178675" cy="4057650"/>
          </a:xfrm>
          <a:prstGeom prst="rect">
            <a:avLst/>
          </a:prstGeom>
          <a:effectLst>
            <a:softEdge rad="1155700"/>
          </a:effectLst>
        </p:spPr>
      </p:pic>
    </p:spTree>
  </p:cSld>
  <p:clrMapOvr>
    <a:masterClrMapping/>
  </p:clrMapOvr>
  <p:transition advTm="200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2000"/>
          </a:blip>
          <a:srcRect/>
          <a:stretch>
            <a:fillRect t="-9000" b="-9000"/>
          </a:stretch>
        </a:blip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70852" y="4943456"/>
            <a:ext cx="5915025" cy="3475455"/>
          </a:xfrm>
        </p:spPr>
        <p:txBody>
          <a:bodyPr>
            <a:normAutofit/>
          </a:bodyPr>
          <a:lstStyle/>
          <a:p>
            <a:pPr marL="0" indent="0">
              <a:buNone/>
            </a:pPr>
            <a:r>
              <a:rPr lang="en-US" altLang="ja-JP" sz="1400" dirty="0"/>
              <a:t>【</a:t>
            </a:r>
            <a:r>
              <a:rPr lang="ja-JP" altLang="en-US" sz="1400" dirty="0"/>
              <a:t>経営理念</a:t>
            </a:r>
            <a:r>
              <a:rPr lang="en-US" altLang="ja-JP" sz="1400" dirty="0"/>
              <a:t>】</a:t>
            </a:r>
            <a:endParaRPr lang="en-US" altLang="ja-JP" sz="1400" dirty="0"/>
          </a:p>
          <a:p>
            <a:pPr marL="0" indent="0">
              <a:buNone/>
            </a:pPr>
            <a:r>
              <a:rPr lang="ja-JP" altLang="en-US" sz="1400" dirty="0"/>
              <a:t>当社は、社会に役立ち、人々の環境や暮らしを豊かにし、循環型社会形成、地域環境の保全に貢献することを目指し、環境保全活動に取り組みます。</a:t>
            </a:r>
            <a:endParaRPr lang="en-US" altLang="ja-JP" sz="1400" dirty="0"/>
          </a:p>
          <a:p>
            <a:pPr marL="0" indent="0">
              <a:buNone/>
            </a:pPr>
            <a:endParaRPr lang="en-US" altLang="ja-JP" sz="1400" dirty="0"/>
          </a:p>
          <a:p>
            <a:pPr marL="0" indent="0">
              <a:buNone/>
            </a:pPr>
            <a:r>
              <a:rPr lang="en-US" altLang="ja-JP" sz="1400" dirty="0"/>
              <a:t>【</a:t>
            </a:r>
            <a:r>
              <a:rPr lang="ja-JP" altLang="en-US" sz="1400" dirty="0"/>
              <a:t>基本方針</a:t>
            </a:r>
            <a:r>
              <a:rPr lang="en-US" altLang="ja-JP" sz="1400" dirty="0"/>
              <a:t>】</a:t>
            </a:r>
            <a:endParaRPr lang="en-US" altLang="ja-JP" sz="1400" dirty="0"/>
          </a:p>
          <a:p>
            <a:pPr>
              <a:buFont typeface="+mj-lt"/>
              <a:buAutoNum type="arabicPeriod"/>
            </a:pPr>
            <a:r>
              <a:rPr lang="ja-JP" altLang="en-US" sz="1400" dirty="0"/>
              <a:t>地球温暖化防止の為に、節電・節水・エコドライブによる省エネ・省資源を推進し、低炭素社会の実現に貢献する。</a:t>
            </a:r>
            <a:endParaRPr lang="en-US" altLang="ja-JP" sz="1400" dirty="0"/>
          </a:p>
          <a:p>
            <a:pPr>
              <a:buFont typeface="+mj-lt"/>
              <a:buAutoNum type="arabicPeriod"/>
            </a:pPr>
            <a:r>
              <a:rPr lang="ja-JP" altLang="en-US" sz="1400" dirty="0"/>
              <a:t>環境経営レポートを公開し、信頼と協調を図る。</a:t>
            </a:r>
            <a:endParaRPr lang="en-US" altLang="ja-JP" sz="1400" dirty="0"/>
          </a:p>
          <a:p>
            <a:pPr>
              <a:buFont typeface="+mj-lt"/>
              <a:buAutoNum type="arabicPeriod"/>
            </a:pPr>
            <a:r>
              <a:rPr lang="ja-JP" altLang="en-US" sz="1400" dirty="0"/>
              <a:t>廃棄物の再資源化に取り組み、循環型社会の形成に貢献する。</a:t>
            </a:r>
            <a:endParaRPr lang="en-US" altLang="ja-JP" sz="1400" dirty="0"/>
          </a:p>
          <a:p>
            <a:pPr>
              <a:buFont typeface="+mj-lt"/>
              <a:buAutoNum type="arabicPeriod"/>
            </a:pPr>
            <a:r>
              <a:rPr lang="ja-JP" altLang="en-US" sz="1400" dirty="0"/>
              <a:t>地域貢献活動に積極的に取り組み、社会とのコミュニケーション向上に努める。</a:t>
            </a:r>
            <a:endParaRPr lang="en-US" altLang="ja-JP" sz="1400" dirty="0"/>
          </a:p>
          <a:p>
            <a:pPr>
              <a:buFont typeface="+mj-lt"/>
              <a:buAutoNum type="arabicPeriod"/>
            </a:pPr>
            <a:r>
              <a:rPr lang="ja-JP" altLang="en-US" sz="1400" dirty="0"/>
              <a:t>環境関連の法規、条例等の規則を遵守し、適正な業務を遂行する。</a:t>
            </a:r>
            <a:endParaRPr lang="en-US" altLang="ja-JP" sz="1400" dirty="0"/>
          </a:p>
        </p:txBody>
      </p:sp>
      <p:sp>
        <p:nvSpPr>
          <p:cNvPr id="4" name="スライド番号プレースホルダー 3"/>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
        <p:nvSpPr>
          <p:cNvPr id="7" name="タイトル 5"/>
          <p:cNvSpPr>
            <a:spLocks noGrp="1"/>
          </p:cNvSpPr>
          <p:nvPr/>
        </p:nvSpPr>
        <p:spPr>
          <a:xfrm>
            <a:off x="307975" y="177800"/>
            <a:ext cx="624078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en-US" altLang="ja-JP" sz="1800" dirty="0">
                <a:solidFill>
                  <a:schemeClr val="bg1"/>
                </a:solidFill>
                <a:effectLst>
                  <a:outerShdw blurRad="38100" dist="25400" dir="5400000" algn="ctr" rotWithShape="0">
                    <a:srgbClr val="6E747A">
                      <a:alpha val="43000"/>
                    </a:srgbClr>
                  </a:outerShdw>
                </a:effectLst>
                <a:uFillTx/>
              </a:rPr>
              <a:t>1.</a:t>
            </a:r>
            <a:r>
              <a:rPr kumimoji="1" lang="ja-JP" altLang="en-US" sz="1800" dirty="0">
                <a:solidFill>
                  <a:schemeClr val="bg1"/>
                </a:solidFill>
                <a:effectLst>
                  <a:outerShdw blurRad="38100" dist="25400" dir="5400000" algn="ctr" rotWithShape="0">
                    <a:srgbClr val="6E747A">
                      <a:alpha val="43000"/>
                    </a:srgbClr>
                  </a:outerShdw>
                </a:effectLst>
                <a:uFillTx/>
              </a:rPr>
              <a:t>環境経営</a:t>
            </a:r>
            <a:r>
              <a:rPr kumimoji="1" lang="ja-JP" altLang="en-US" sz="1800" dirty="0">
                <a:solidFill>
                  <a:schemeClr val="bg1"/>
                </a:solidFill>
                <a:effectLst>
                  <a:outerShdw blurRad="38100" dist="25400" dir="5400000" algn="ctr" rotWithShape="0">
                    <a:srgbClr val="6E747A">
                      <a:alpha val="43000"/>
                    </a:srgbClr>
                  </a:outerShdw>
                </a:effectLst>
                <a:uFillTx/>
              </a:rPr>
              <a:t>方針</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sp>
        <p:nvSpPr>
          <p:cNvPr id="2" name="テキストボックス 1"/>
          <p:cNvSpPr txBox="1"/>
          <p:nvPr/>
        </p:nvSpPr>
        <p:spPr>
          <a:xfrm>
            <a:off x="4225290" y="8660130"/>
            <a:ext cx="2161540" cy="306705"/>
          </a:xfrm>
          <a:prstGeom prst="rect">
            <a:avLst/>
          </a:prstGeom>
          <a:noFill/>
        </p:spPr>
        <p:txBody>
          <a:bodyPr wrap="square" rtlCol="0">
            <a:spAutoFit/>
          </a:bodyPr>
          <a:p>
            <a:r>
              <a:rPr lang="ja-JP" altLang="en-US" sz="1400"/>
              <a:t>制定日：</a:t>
            </a:r>
            <a:r>
              <a:rPr lang="en-US" altLang="ja-JP" sz="1400"/>
              <a:t>2019</a:t>
            </a:r>
            <a:r>
              <a:rPr lang="ja-JP" altLang="en-US" sz="1400"/>
              <a:t>年</a:t>
            </a:r>
            <a:r>
              <a:rPr lang="en-US" altLang="ja-JP" sz="1400"/>
              <a:t>7</a:t>
            </a:r>
            <a:r>
              <a:rPr lang="ja-JP" altLang="en-US" sz="1400"/>
              <a:t>月</a:t>
            </a:r>
            <a:r>
              <a:rPr lang="en-US" altLang="ja-JP" sz="1400"/>
              <a:t>31</a:t>
            </a:r>
            <a:r>
              <a:rPr lang="ja-JP" altLang="en-US" sz="1400"/>
              <a:t>日</a:t>
            </a:r>
            <a:endParaRPr lang="ja-JP" altLang="en-US" sz="1400"/>
          </a:p>
        </p:txBody>
      </p:sp>
      <p:sp>
        <p:nvSpPr>
          <p:cNvPr id="5" name="テキストボックス 4"/>
          <p:cNvSpPr txBox="1"/>
          <p:nvPr/>
        </p:nvSpPr>
        <p:spPr>
          <a:xfrm>
            <a:off x="4010660" y="9053830"/>
            <a:ext cx="2591435" cy="521970"/>
          </a:xfrm>
          <a:prstGeom prst="rect">
            <a:avLst/>
          </a:prstGeom>
          <a:noFill/>
        </p:spPr>
        <p:txBody>
          <a:bodyPr wrap="square" rtlCol="0">
            <a:spAutoFit/>
          </a:bodyPr>
          <a:p>
            <a:r>
              <a:rPr lang="ja-JP" altLang="en-US" sz="1400"/>
              <a:t>丸</a:t>
            </a:r>
            <a:r>
              <a:rPr lang="en-US" altLang="ja-JP" sz="1400"/>
              <a:t> </a:t>
            </a:r>
            <a:r>
              <a:rPr lang="ja-JP" altLang="en-US" sz="1400"/>
              <a:t>善</a:t>
            </a:r>
            <a:r>
              <a:rPr lang="en-US" altLang="ja-JP" sz="1400"/>
              <a:t> </a:t>
            </a:r>
            <a:r>
              <a:rPr lang="ja-JP" altLang="en-US" sz="1400"/>
              <a:t>エ</a:t>
            </a:r>
            <a:r>
              <a:rPr lang="en-US" altLang="ja-JP" sz="1400"/>
              <a:t> </a:t>
            </a:r>
            <a:r>
              <a:rPr lang="ja-JP" altLang="en-US" sz="1400"/>
              <a:t>コ</a:t>
            </a:r>
            <a:r>
              <a:rPr lang="en-US" altLang="ja-JP" sz="1400"/>
              <a:t> </a:t>
            </a:r>
            <a:r>
              <a:rPr lang="ja-JP" altLang="en-US" sz="1400"/>
              <a:t>ア</a:t>
            </a:r>
            <a:r>
              <a:rPr lang="en-US" altLang="ja-JP" sz="1400"/>
              <a:t> </a:t>
            </a:r>
            <a:r>
              <a:rPr lang="ja-JP" altLang="en-US" sz="1400"/>
              <a:t>ー</a:t>
            </a:r>
            <a:r>
              <a:rPr lang="en-US" altLang="ja-JP" sz="1400"/>
              <a:t> </a:t>
            </a:r>
            <a:r>
              <a:rPr lang="ja-JP" altLang="en-US" sz="1400"/>
              <a:t>ス</a:t>
            </a:r>
            <a:r>
              <a:rPr lang="en-US" altLang="ja-JP" sz="1400"/>
              <a:t> </a:t>
            </a:r>
            <a:r>
              <a:rPr lang="ja-JP" altLang="en-US" sz="1400"/>
              <a:t>有</a:t>
            </a:r>
            <a:r>
              <a:rPr lang="en-US" altLang="ja-JP" sz="1400"/>
              <a:t> </a:t>
            </a:r>
            <a:r>
              <a:rPr lang="ja-JP" altLang="en-US" sz="1400"/>
              <a:t>限</a:t>
            </a:r>
            <a:r>
              <a:rPr lang="en-US" altLang="ja-JP" sz="1400"/>
              <a:t> </a:t>
            </a:r>
            <a:r>
              <a:rPr lang="ja-JP" altLang="en-US" sz="1400"/>
              <a:t>会</a:t>
            </a:r>
            <a:r>
              <a:rPr lang="en-US" altLang="ja-JP" sz="1400"/>
              <a:t> </a:t>
            </a:r>
            <a:r>
              <a:rPr lang="ja-JP" altLang="en-US" sz="1400"/>
              <a:t>社</a:t>
            </a:r>
            <a:endParaRPr lang="ja-JP" altLang="en-US" sz="1400"/>
          </a:p>
          <a:p>
            <a:r>
              <a:rPr lang="ja-JP" altLang="en-US" sz="1400"/>
              <a:t>代</a:t>
            </a:r>
            <a:r>
              <a:rPr lang="en-US" altLang="ja-JP" sz="1400"/>
              <a:t> </a:t>
            </a:r>
            <a:r>
              <a:rPr lang="ja-JP" altLang="en-US" sz="1400"/>
              <a:t>表</a:t>
            </a:r>
            <a:r>
              <a:rPr lang="en-US" altLang="ja-JP" sz="1400"/>
              <a:t> </a:t>
            </a:r>
            <a:r>
              <a:rPr lang="ja-JP" altLang="en-US" sz="1400"/>
              <a:t>取</a:t>
            </a:r>
            <a:r>
              <a:rPr lang="en-US" altLang="ja-JP" sz="1400"/>
              <a:t> </a:t>
            </a:r>
            <a:r>
              <a:rPr lang="ja-JP" altLang="en-US" sz="1400"/>
              <a:t>締</a:t>
            </a:r>
            <a:r>
              <a:rPr lang="en-US" altLang="ja-JP" sz="1400"/>
              <a:t> </a:t>
            </a:r>
            <a:r>
              <a:rPr lang="ja-JP" altLang="en-US" sz="1400"/>
              <a:t>役　　今泉　善</a:t>
            </a:r>
            <a:r>
              <a:rPr lang="ja-JP" altLang="en-US" sz="1400"/>
              <a:t>弥</a:t>
            </a:r>
            <a:endParaRPr lang="ja-JP" altLang="en-US"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1"/>
          <a:stretch>
            <a:fillRect/>
          </a:stretch>
        </p:blipFill>
        <p:spPr>
          <a:xfrm>
            <a:off x="3835467" y="4279458"/>
            <a:ext cx="2857737" cy="194294"/>
          </a:xfrm>
          <a:prstGeom prst="rect">
            <a:avLst/>
          </a:prstGeom>
        </p:spPr>
      </p:pic>
      <p:sp>
        <p:nvSpPr>
          <p:cNvPr id="3" name="コンテンツ プレースホルダー 2"/>
          <p:cNvSpPr>
            <a:spLocks noGrp="1"/>
          </p:cNvSpPr>
          <p:nvPr>
            <p:ph sz="half" idx="1"/>
          </p:nvPr>
        </p:nvSpPr>
        <p:spPr>
          <a:xfrm>
            <a:off x="165100" y="889635"/>
            <a:ext cx="6528435" cy="4142105"/>
          </a:xfrm>
        </p:spPr>
        <p:txBody>
          <a:bodyPr numCol="2">
            <a:noAutofit/>
          </a:bodyPr>
          <a:lstStyle/>
          <a:p>
            <a:pPr marL="193040" indent="-193040">
              <a:buFont typeface="+mj-lt"/>
              <a:buAutoNum type="arabicPeriod"/>
            </a:pPr>
            <a:r>
              <a:rPr lang="ja-JP" altLang="en-US" sz="900" b="1" dirty="0"/>
              <a:t>事業者名及び代表者</a:t>
            </a:r>
            <a:endParaRPr lang="en-US" altLang="ja-JP" sz="900" b="1" dirty="0"/>
          </a:p>
          <a:p>
            <a:pPr marL="0" indent="0">
              <a:buNone/>
            </a:pPr>
            <a:r>
              <a:rPr lang="ja-JP" altLang="en-US" sz="900" dirty="0"/>
              <a:t>　　　事業所名：丸善エコアース有限会社</a:t>
            </a:r>
            <a:endParaRPr lang="en-US" altLang="ja-JP" sz="900" dirty="0"/>
          </a:p>
          <a:p>
            <a:pPr marL="0" indent="0">
              <a:buNone/>
            </a:pPr>
            <a:r>
              <a:rPr lang="ja-JP" altLang="en-US" sz="900" dirty="0"/>
              <a:t>　　　代表者名：今泉　善弥</a:t>
            </a:r>
            <a:endParaRPr lang="en-US" altLang="ja-JP" sz="900" dirty="0"/>
          </a:p>
          <a:p>
            <a:pPr marL="193040" indent="-193040">
              <a:buAutoNum type="arabicPeriod" startAt="2"/>
            </a:pPr>
            <a:endParaRPr lang="en-US" altLang="ja-JP" sz="900" b="1" dirty="0"/>
          </a:p>
          <a:p>
            <a:pPr marL="193040" indent="-193040">
              <a:buAutoNum type="arabicPeriod" startAt="2"/>
            </a:pPr>
            <a:r>
              <a:rPr lang="ja-JP" altLang="en-US" sz="900" b="1" dirty="0"/>
              <a:t>所在地</a:t>
            </a:r>
            <a:endParaRPr lang="en-US" altLang="ja-JP" sz="900" b="1" dirty="0"/>
          </a:p>
          <a:p>
            <a:pPr marL="0" indent="0">
              <a:buNone/>
            </a:pPr>
            <a:r>
              <a:rPr lang="ja-JP" altLang="en-US" sz="900" b="1" dirty="0"/>
              <a:t>　　　</a:t>
            </a:r>
            <a:r>
              <a:rPr lang="ja-JP" altLang="en-US" sz="900" dirty="0"/>
              <a:t>本社：〒</a:t>
            </a:r>
            <a:r>
              <a:rPr lang="en-US" altLang="ja-JP" sz="900" dirty="0"/>
              <a:t>311-3507</a:t>
            </a:r>
            <a:r>
              <a:rPr lang="ja-JP" altLang="en-US" sz="900" dirty="0"/>
              <a:t>　茨城県行方市羽生</a:t>
            </a:r>
            <a:r>
              <a:rPr lang="en-US" altLang="ja-JP" sz="900" dirty="0"/>
              <a:t>673-2</a:t>
            </a:r>
            <a:endParaRPr lang="en-US" altLang="ja-JP" sz="900" dirty="0"/>
          </a:p>
          <a:p>
            <a:pPr marL="0" indent="0">
              <a:buNone/>
            </a:pPr>
            <a:r>
              <a:rPr lang="ja-JP" altLang="en-US" sz="900" b="1" dirty="0"/>
              <a:t>　　　</a:t>
            </a:r>
            <a:r>
              <a:rPr lang="ja-JP" altLang="en-US" sz="900" dirty="0"/>
              <a:t>羽生営業所：〒</a:t>
            </a:r>
            <a:r>
              <a:rPr lang="en-US" altLang="ja-JP" sz="900" dirty="0"/>
              <a:t>311-3507</a:t>
            </a:r>
            <a:r>
              <a:rPr lang="ja-JP" altLang="en-US" sz="900" dirty="0"/>
              <a:t>　茨城県行方市羽生</a:t>
            </a:r>
            <a:r>
              <a:rPr lang="en-US" altLang="ja-JP" sz="900" dirty="0"/>
              <a:t>621-1</a:t>
            </a:r>
            <a:endParaRPr lang="en-US" altLang="ja-JP" sz="900" dirty="0"/>
          </a:p>
          <a:p>
            <a:pPr marL="0" indent="0">
              <a:buNone/>
            </a:pPr>
            <a:r>
              <a:rPr lang="ja-JP" altLang="en-US" sz="900" b="1" dirty="0"/>
              <a:t>　　　</a:t>
            </a:r>
            <a:r>
              <a:rPr lang="ja-JP" altLang="en-US" sz="900" dirty="0"/>
              <a:t>リサイクル工場兼芹沢営業所：</a:t>
            </a:r>
            <a:endParaRPr lang="en-US" altLang="ja-JP" sz="900" dirty="0"/>
          </a:p>
          <a:p>
            <a:pPr marL="0" indent="0">
              <a:buNone/>
            </a:pPr>
            <a:r>
              <a:rPr lang="en-US" altLang="ja-JP" sz="900" dirty="0"/>
              <a:t>                                     </a:t>
            </a:r>
            <a:r>
              <a:rPr lang="ja-JP" altLang="en-US" sz="900" dirty="0"/>
              <a:t>〒</a:t>
            </a:r>
            <a:r>
              <a:rPr lang="en-US" altLang="ja-JP" sz="900" dirty="0"/>
              <a:t>311-3501</a:t>
            </a:r>
            <a:r>
              <a:rPr lang="ja-JP" altLang="en-US" sz="900" dirty="0"/>
              <a:t>　茨城県行方市芹沢</a:t>
            </a:r>
            <a:r>
              <a:rPr lang="en-US" altLang="ja-JP" sz="900" dirty="0"/>
              <a:t>1591-48</a:t>
            </a:r>
            <a:endParaRPr lang="en-US" altLang="ja-JP" sz="900" dirty="0"/>
          </a:p>
          <a:p>
            <a:pPr marL="0" indent="0">
              <a:buNone/>
            </a:pPr>
            <a:endParaRPr lang="en-US" altLang="ja-JP" sz="900" b="1" dirty="0"/>
          </a:p>
          <a:p>
            <a:pPr marL="193040" indent="-193040">
              <a:buAutoNum type="arabicPeriod" startAt="3"/>
            </a:pPr>
            <a:r>
              <a:rPr lang="ja-JP" altLang="en-US" sz="900" b="1" dirty="0"/>
              <a:t>環境管理責任者及び連絡先</a:t>
            </a:r>
            <a:endParaRPr lang="en-US" altLang="ja-JP" sz="900" b="1" dirty="0"/>
          </a:p>
          <a:p>
            <a:pPr marL="0" indent="0">
              <a:buNone/>
            </a:pPr>
            <a:r>
              <a:rPr lang="ja-JP" altLang="en-US" sz="900" b="1" dirty="0"/>
              <a:t>　　　</a:t>
            </a:r>
            <a:r>
              <a:rPr lang="ja-JP" altLang="en-US" sz="900" dirty="0"/>
              <a:t>責任者：今泉　裕太</a:t>
            </a:r>
            <a:endParaRPr lang="en-US" altLang="ja-JP" sz="900" dirty="0"/>
          </a:p>
          <a:p>
            <a:pPr marL="0" indent="0">
              <a:buNone/>
            </a:pPr>
            <a:r>
              <a:rPr lang="ja-JP" altLang="en-US" sz="900" dirty="0"/>
              <a:t>　　　連絡先：</a:t>
            </a:r>
            <a:r>
              <a:rPr lang="en-US" altLang="ja-JP" sz="900" dirty="0"/>
              <a:t>0299-57-0530</a:t>
            </a:r>
            <a:endParaRPr lang="en-US" altLang="ja-JP" sz="900" dirty="0"/>
          </a:p>
          <a:p>
            <a:pPr marL="0" indent="0">
              <a:buNone/>
            </a:pPr>
            <a:r>
              <a:rPr lang="ja-JP" altLang="en-US" sz="900" dirty="0"/>
              <a:t>　　　</a:t>
            </a:r>
            <a:r>
              <a:rPr lang="en-US" altLang="ja-JP" sz="900" dirty="0"/>
              <a:t>FAX</a:t>
            </a:r>
            <a:r>
              <a:rPr lang="ja-JP" altLang="en-US" sz="900" dirty="0"/>
              <a:t>：</a:t>
            </a:r>
            <a:r>
              <a:rPr lang="en-US" altLang="ja-JP" sz="900" dirty="0"/>
              <a:t>0299-57-0092</a:t>
            </a:r>
            <a:endParaRPr lang="en-US" altLang="ja-JP" sz="900" dirty="0"/>
          </a:p>
          <a:p>
            <a:pPr marL="0" indent="0">
              <a:buNone/>
            </a:pPr>
            <a:r>
              <a:rPr lang="ja-JP" altLang="en-US" sz="900" dirty="0"/>
              <a:t>　　　メールアドレス：</a:t>
            </a:r>
            <a:r>
              <a:rPr lang="en-US" altLang="ja-JP" sz="900" dirty="0">
                <a:hlinkClick r:id="rId2"/>
              </a:rPr>
              <a:t>maruzen5383@river.ocn.ne.jp</a:t>
            </a:r>
            <a:endParaRPr lang="en-US" altLang="ja-JP" sz="900" dirty="0"/>
          </a:p>
          <a:p>
            <a:pPr marL="0" indent="0">
              <a:buNone/>
            </a:pPr>
            <a:r>
              <a:rPr lang="ja-JP" altLang="en-US" sz="900" dirty="0"/>
              <a:t>　　　メールアドレス：</a:t>
            </a:r>
            <a:r>
              <a:rPr lang="en-US" altLang="ja-JP" sz="900" dirty="0">
                <a:hlinkClick r:id="rId3"/>
              </a:rPr>
              <a:t>maruzeneco5383@kind.ocn.ne.jp</a:t>
            </a:r>
            <a:endParaRPr lang="en-US" altLang="ja-JP" sz="900" dirty="0"/>
          </a:p>
          <a:p>
            <a:pPr marL="0" indent="0">
              <a:buNone/>
            </a:pPr>
            <a:r>
              <a:rPr lang="en-US" altLang="ja-JP" sz="900" dirty="0"/>
              <a:t>              URL</a:t>
            </a:r>
            <a:r>
              <a:rPr lang="ja-JP" altLang="en-US" sz="900" dirty="0"/>
              <a:t>：</a:t>
            </a:r>
            <a:r>
              <a:rPr lang="en-US" altLang="ja-JP" sz="900" dirty="0"/>
              <a:t>http//www.maruzen5383.com</a:t>
            </a:r>
            <a:endParaRPr lang="en-US" altLang="ja-JP" sz="900" b="1" dirty="0"/>
          </a:p>
          <a:p>
            <a:pPr marL="193040" indent="-193040">
              <a:buAutoNum type="arabicPeriod" startAt="4"/>
            </a:pPr>
            <a:r>
              <a:rPr lang="ja-JP" altLang="en-US" sz="900" b="1" dirty="0"/>
              <a:t>事業内容</a:t>
            </a:r>
            <a:endParaRPr lang="en-US" altLang="ja-JP" sz="900" b="1" dirty="0"/>
          </a:p>
          <a:p>
            <a:pPr marL="0" indent="0">
              <a:buNone/>
            </a:pPr>
            <a:r>
              <a:rPr lang="ja-JP" altLang="en-US" sz="900" b="1" dirty="0"/>
              <a:t>　　　</a:t>
            </a:r>
            <a:r>
              <a:rPr lang="ja-JP" altLang="en-US" sz="900" dirty="0"/>
              <a:t>一般廃棄物・産業廃棄物収集運搬業、    再生資源回収業・一般貨物運送業</a:t>
            </a:r>
            <a:endParaRPr lang="en-US" altLang="ja-JP" sz="900" dirty="0"/>
          </a:p>
          <a:p>
            <a:pPr marL="0" indent="0">
              <a:buNone/>
            </a:pPr>
            <a:endParaRPr lang="en-US" altLang="ja-JP" sz="900" b="1" dirty="0"/>
          </a:p>
          <a:p>
            <a:pPr marL="0" indent="0">
              <a:buNone/>
            </a:pPr>
            <a:r>
              <a:rPr lang="en-US" altLang="ja-JP" sz="900" b="1" dirty="0"/>
              <a:t>5.   </a:t>
            </a:r>
            <a:r>
              <a:rPr lang="ja-JP" altLang="en-US" sz="900" b="1" dirty="0"/>
              <a:t>事業規模</a:t>
            </a:r>
            <a:endParaRPr lang="en-US" altLang="ja-JP" sz="900" b="1" dirty="0"/>
          </a:p>
          <a:p>
            <a:pPr marL="0" indent="0">
              <a:buNone/>
            </a:pPr>
            <a:r>
              <a:rPr lang="ja-JP" altLang="en-US" sz="900" dirty="0"/>
              <a:t>　　　</a:t>
            </a:r>
            <a:r>
              <a:rPr lang="ja-JP" altLang="en-US" sz="900" dirty="0"/>
              <a:t>法人設立年月日：</a:t>
            </a:r>
            <a:r>
              <a:rPr lang="en-US" altLang="ja-JP" sz="900" dirty="0"/>
              <a:t>2003</a:t>
            </a:r>
            <a:r>
              <a:rPr lang="ja-JP" altLang="en-US" sz="900" dirty="0"/>
              <a:t>年</a:t>
            </a:r>
            <a:r>
              <a:rPr lang="en-US" altLang="ja-JP" sz="900" dirty="0"/>
              <a:t>3</a:t>
            </a:r>
            <a:r>
              <a:rPr lang="ja-JP" altLang="en-US" sz="900" dirty="0"/>
              <a:t>月</a:t>
            </a:r>
            <a:r>
              <a:rPr lang="en-US" altLang="ja-JP" sz="900" dirty="0"/>
              <a:t>25</a:t>
            </a:r>
            <a:r>
              <a:rPr lang="ja-JP" altLang="en-US" sz="900" dirty="0"/>
              <a:t>日</a:t>
            </a:r>
            <a:endParaRPr lang="en-US" altLang="ja-JP" sz="900" dirty="0"/>
          </a:p>
          <a:p>
            <a:pPr marL="0" indent="0">
              <a:buNone/>
            </a:pPr>
            <a:r>
              <a:rPr lang="ja-JP" altLang="en-US" sz="900" dirty="0"/>
              <a:t>　　　資本金：</a:t>
            </a:r>
            <a:r>
              <a:rPr lang="en-US" altLang="ja-JP" sz="900" dirty="0"/>
              <a:t>300</a:t>
            </a:r>
            <a:r>
              <a:rPr lang="ja-JP" altLang="en-US" sz="900" dirty="0"/>
              <a:t>万円</a:t>
            </a:r>
            <a:endParaRPr lang="en-US" altLang="ja-JP" sz="900" dirty="0"/>
          </a:p>
          <a:p>
            <a:pPr marL="0" indent="0">
              <a:buNone/>
            </a:pPr>
            <a:r>
              <a:rPr lang="ja-JP" altLang="en-US" sz="900" dirty="0"/>
              <a:t>　　　売上高：</a:t>
            </a:r>
            <a:r>
              <a:rPr lang="en-US" altLang="ja-JP" sz="900" dirty="0"/>
              <a:t>18,200</a:t>
            </a:r>
            <a:r>
              <a:rPr lang="ja-JP" altLang="en-US" sz="900" dirty="0"/>
              <a:t>万円（</a:t>
            </a:r>
            <a:r>
              <a:rPr lang="en-US" altLang="ja-JP" sz="900" dirty="0"/>
              <a:t>2023</a:t>
            </a:r>
            <a:r>
              <a:rPr lang="ja-JP" altLang="en-US" sz="900" dirty="0"/>
              <a:t>年</a:t>
            </a:r>
            <a:r>
              <a:rPr lang="en-US" altLang="ja-JP" sz="900" dirty="0"/>
              <a:t>3</a:t>
            </a:r>
            <a:r>
              <a:rPr lang="ja-JP" altLang="en-US" sz="900" dirty="0"/>
              <a:t>月～</a:t>
            </a:r>
            <a:r>
              <a:rPr lang="en-US" altLang="ja-JP" sz="900" dirty="0"/>
              <a:t>2024</a:t>
            </a:r>
            <a:r>
              <a:rPr lang="ja-JP" altLang="en-US" sz="900" dirty="0"/>
              <a:t>年</a:t>
            </a:r>
            <a:r>
              <a:rPr lang="en-US" altLang="ja-JP" sz="900" dirty="0"/>
              <a:t>2</a:t>
            </a:r>
            <a:r>
              <a:rPr lang="ja-JP" altLang="en-US" sz="900" dirty="0"/>
              <a:t>月）</a:t>
            </a:r>
            <a:endParaRPr lang="en-US" altLang="ja-JP" sz="900" dirty="0"/>
          </a:p>
          <a:p>
            <a:pPr marL="0" indent="0">
              <a:buNone/>
            </a:pPr>
            <a:r>
              <a:rPr lang="ja-JP" altLang="en-US" sz="900" dirty="0"/>
              <a:t>　　　従業員数：</a:t>
            </a:r>
            <a:r>
              <a:rPr lang="en-US" altLang="ja-JP" sz="900" dirty="0"/>
              <a:t>17</a:t>
            </a:r>
            <a:r>
              <a:rPr lang="ja-JP" altLang="en-US" sz="900" dirty="0"/>
              <a:t>名</a:t>
            </a:r>
            <a:endParaRPr lang="en-US" altLang="ja-JP" sz="900" dirty="0"/>
          </a:p>
          <a:p>
            <a:pPr marL="0" indent="0">
              <a:buNone/>
            </a:pPr>
            <a:r>
              <a:rPr lang="ja-JP" altLang="en-US" sz="900" dirty="0"/>
              <a:t>　　　事業所延べ面積：</a:t>
            </a:r>
            <a:r>
              <a:rPr lang="en-US" altLang="ja-JP" sz="900" dirty="0"/>
              <a:t>2207.24</a:t>
            </a:r>
            <a:r>
              <a:rPr lang="ja-JP" altLang="en-US" sz="900" dirty="0"/>
              <a:t>㎡</a:t>
            </a:r>
            <a:endParaRPr lang="ja-JP" altLang="en-US" sz="900" dirty="0"/>
          </a:p>
          <a:p>
            <a:pPr marL="0" indent="0">
              <a:buNone/>
            </a:pPr>
            <a:endParaRPr lang="ja-JP" altLang="en-US" sz="900" dirty="0"/>
          </a:p>
          <a:p>
            <a:pPr marL="0" indent="0">
              <a:buNone/>
            </a:pPr>
            <a:endParaRPr lang="en-US" altLang="ja-JP" sz="900" b="1" dirty="0"/>
          </a:p>
          <a:p>
            <a:pPr marL="193040" indent="-193040">
              <a:buAutoNum type="arabicPeriod" startAt="4"/>
            </a:pPr>
            <a:endParaRPr lang="en-US" altLang="ja-JP" sz="900" dirty="0"/>
          </a:p>
        </p:txBody>
      </p:sp>
      <p:sp>
        <p:nvSpPr>
          <p:cNvPr id="4" name="スライド番号プレースホルダー 3"/>
          <p:cNvSpPr>
            <a:spLocks noGrp="1"/>
          </p:cNvSpPr>
          <p:nvPr>
            <p:ph type="sldNum" sz="quarter" idx="12"/>
          </p:nvPr>
        </p:nvSpPr>
        <p:spPr>
          <a:effectLst>
            <a:softEdge rad="635000"/>
          </a:effectLst>
        </p:spPr>
        <p:txBody>
          <a:bodyPr/>
          <a:lstStyle/>
          <a:p>
            <a:fld id="{7FF5CAB8-68D4-4F7F-9642-CE1B62D71396}" type="slidenum">
              <a:rPr kumimoji="1" lang="ja-JP" altLang="en-US" smtClean="0"/>
            </a:fld>
            <a:endParaRPr kumimoji="1" lang="ja-JP" altLang="en-US" dirty="0"/>
          </a:p>
        </p:txBody>
      </p:sp>
      <p:pic>
        <p:nvPicPr>
          <p:cNvPr id="11" name="図 10"/>
          <p:cNvPicPr>
            <a:picLocks noChangeAspect="1"/>
          </p:cNvPicPr>
          <p:nvPr/>
        </p:nvPicPr>
        <p:blipFill>
          <a:blip r:embed="rId4"/>
          <a:stretch>
            <a:fillRect/>
          </a:stretch>
        </p:blipFill>
        <p:spPr>
          <a:xfrm>
            <a:off x="4699748" y="4100084"/>
            <a:ext cx="847244" cy="233299"/>
          </a:xfrm>
          <a:prstGeom prst="rect">
            <a:avLst/>
          </a:prstGeom>
          <a:effectLst>
            <a:softEdge rad="63500"/>
          </a:effectLst>
        </p:spPr>
      </p:pic>
      <p:pic>
        <p:nvPicPr>
          <p:cNvPr id="12" name="図 11"/>
          <p:cNvPicPr>
            <a:picLocks noChangeAspect="1"/>
          </p:cNvPicPr>
          <p:nvPr/>
        </p:nvPicPr>
        <p:blipFill>
          <a:blip r:embed="rId4"/>
          <a:stretch>
            <a:fillRect/>
          </a:stretch>
        </p:blipFill>
        <p:spPr>
          <a:xfrm>
            <a:off x="5614988" y="4100084"/>
            <a:ext cx="847244" cy="233299"/>
          </a:xfrm>
          <a:prstGeom prst="rect">
            <a:avLst/>
          </a:prstGeom>
          <a:effectLst>
            <a:softEdge rad="63500"/>
          </a:effectLst>
        </p:spPr>
      </p:pic>
      <p:pic>
        <p:nvPicPr>
          <p:cNvPr id="14" name="図 13"/>
          <p:cNvPicPr>
            <a:picLocks noChangeAspect="1"/>
          </p:cNvPicPr>
          <p:nvPr/>
        </p:nvPicPr>
        <p:blipFill>
          <a:blip r:embed="rId5"/>
          <a:stretch>
            <a:fillRect/>
          </a:stretch>
        </p:blipFill>
        <p:spPr>
          <a:xfrm>
            <a:off x="3870652" y="3553077"/>
            <a:ext cx="704681" cy="780306"/>
          </a:xfrm>
          <a:prstGeom prst="rect">
            <a:avLst/>
          </a:prstGeom>
          <a:effectLst>
            <a:softEdge rad="63500"/>
          </a:effectLst>
        </p:spPr>
      </p:pic>
      <p:sp>
        <p:nvSpPr>
          <p:cNvPr id="5" name="タイトル 1"/>
          <p:cNvSpPr txBox="1"/>
          <p:nvPr/>
        </p:nvSpPr>
        <p:spPr>
          <a:xfrm>
            <a:off x="123825" y="6543675"/>
            <a:ext cx="2647315" cy="74549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900" b="1" dirty="0">
                <a:latin typeface="+mn-ea"/>
                <a:ea typeface="+mn-ea"/>
              </a:rPr>
              <a:t>６．実施体制図</a:t>
            </a:r>
            <a:endParaRPr lang="ja-JP" altLang="en-US" sz="900" b="1" dirty="0">
              <a:latin typeface="+mn-ea"/>
              <a:ea typeface="+mn-ea"/>
            </a:endParaRPr>
          </a:p>
        </p:txBody>
      </p:sp>
      <p:graphicFrame>
        <p:nvGraphicFramePr>
          <p:cNvPr id="6" name="コンテンツ プレースホルダー 5"/>
          <p:cNvGraphicFramePr/>
          <p:nvPr/>
        </p:nvGraphicFramePr>
        <p:xfrm>
          <a:off x="221615" y="6762686"/>
          <a:ext cx="3575560" cy="28416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コンテンツ プレースホルダー 6"/>
          <p:cNvGraphicFramePr>
            <a:graphicFrameLocks noGrp="1"/>
          </p:cNvGraphicFramePr>
          <p:nvPr>
            <p:ph sz="half" idx="2"/>
          </p:nvPr>
        </p:nvGraphicFramePr>
        <p:xfrm>
          <a:off x="3797225" y="6288876"/>
          <a:ext cx="2933444" cy="3524064"/>
        </p:xfrm>
        <a:graphic>
          <a:graphicData uri="http://schemas.openxmlformats.org/drawingml/2006/table">
            <a:tbl>
              <a:tblPr firstRow="1" bandRow="1">
                <a:tableStyleId>{5DA37D80-6434-44D0-A028-1B22A696006F}</a:tableStyleId>
              </a:tblPr>
              <a:tblGrid>
                <a:gridCol w="862179"/>
                <a:gridCol w="2071265"/>
              </a:tblGrid>
              <a:tr h="210093">
                <a:tc>
                  <a:txBody>
                    <a:bodyPr/>
                    <a:lstStyle/>
                    <a:p>
                      <a:r>
                        <a:rPr kumimoji="1" lang="ja-JP" altLang="en-US" sz="800" b="1" dirty="0"/>
                        <a:t>責任者</a:t>
                      </a:r>
                      <a:endParaRPr kumimoji="1" lang="ja-JP" altLang="en-US" sz="800" b="1" dirty="0"/>
                    </a:p>
                  </a:txBody>
                  <a:tcPr marL="51435" marR="51435" marT="25718" marB="25718" anchor="ctr"/>
                </a:tc>
                <a:tc>
                  <a:txBody>
                    <a:bodyPr/>
                    <a:lstStyle/>
                    <a:p>
                      <a:r>
                        <a:rPr kumimoji="1" lang="ja-JP" altLang="en-US" sz="800" b="1" dirty="0"/>
                        <a:t>責任及び権限</a:t>
                      </a:r>
                      <a:endParaRPr kumimoji="1" lang="ja-JP" altLang="en-US" sz="800" b="1" dirty="0"/>
                    </a:p>
                  </a:txBody>
                  <a:tcPr marL="51435" marR="51435" marT="25718" marB="25718" anchor="ctr"/>
                </a:tc>
              </a:tr>
              <a:tr h="189699">
                <a:tc rowSpan="7">
                  <a:txBody>
                    <a:bodyPr/>
                    <a:lstStyle/>
                    <a:p>
                      <a:pPr algn="ctr"/>
                      <a:r>
                        <a:rPr kumimoji="1" lang="ja-JP" altLang="en-US" sz="800" dirty="0"/>
                        <a:t>代表者</a:t>
                      </a:r>
                      <a:endParaRPr kumimoji="1" lang="en-US" altLang="ja-JP" sz="800" dirty="0"/>
                    </a:p>
                  </a:txBody>
                  <a:tcPr marL="51435" marR="51435" marT="25718" marB="25718" anchor="ctr">
                    <a:solidFill>
                      <a:schemeClr val="bg1"/>
                    </a:solidFill>
                  </a:tcPr>
                </a:tc>
                <a:tc>
                  <a:txBody>
                    <a:bodyPr/>
                    <a:lstStyle/>
                    <a:p>
                      <a:pPr algn="l"/>
                      <a:r>
                        <a:rPr kumimoji="1" lang="ja-JP" altLang="en-US" sz="800" dirty="0"/>
                        <a:t>・環境経営に関する総括責任</a:t>
                      </a:r>
                      <a:endParaRPr kumimoji="1" lang="ja-JP" altLang="en-US" sz="800" dirty="0"/>
                    </a:p>
                  </a:txBody>
                  <a:tcPr marL="51435" marR="51435" marT="25718" marB="25718" anchor="ctr"/>
                </a:tc>
              </a:tr>
              <a:tr h="189699">
                <a:tc vMerge="1">
                  <a:tcPr/>
                </a:tc>
                <a:tc>
                  <a:txBody>
                    <a:bodyPr/>
                    <a:lstStyle/>
                    <a:p>
                      <a:pPr algn="l"/>
                      <a:r>
                        <a:rPr kumimoji="1" lang="ja-JP" altLang="en-US" sz="800" dirty="0"/>
                        <a:t>・環境経営システムの実施（設備・費用等）</a:t>
                      </a:r>
                      <a:endParaRPr kumimoji="1" lang="ja-JP" altLang="en-US" sz="800" dirty="0"/>
                    </a:p>
                  </a:txBody>
                  <a:tcPr marL="51435" marR="51435" marT="25718" marB="25718" anchor="ctr"/>
                </a:tc>
              </a:tr>
              <a:tr h="0">
                <a:tc vMerge="1">
                  <a:tcPr/>
                </a:tc>
                <a:tc>
                  <a:txBody>
                    <a:bodyPr/>
                    <a:lstStyle/>
                    <a:p>
                      <a:pPr algn="l"/>
                      <a:r>
                        <a:rPr kumimoji="1" lang="ja-JP" altLang="en-US" sz="800" dirty="0"/>
                        <a:t>・環境管理責任者を任命</a:t>
                      </a:r>
                      <a:endParaRPr kumimoji="1" lang="ja-JP" altLang="en-US" sz="800" dirty="0"/>
                    </a:p>
                  </a:txBody>
                  <a:tcPr marL="51435" marR="51435" marT="25718" marB="25718" anchor="ctr"/>
                </a:tc>
              </a:tr>
              <a:tr h="189699">
                <a:tc vMerge="1">
                  <a:tcPr/>
                </a:tc>
                <a:tc>
                  <a:txBody>
                    <a:bodyPr/>
                    <a:lstStyle/>
                    <a:p>
                      <a:pPr algn="l"/>
                      <a:r>
                        <a:rPr kumimoji="1" lang="ja-JP" altLang="en-US" sz="800" dirty="0"/>
                        <a:t>・環境経営方針の策定、見直し</a:t>
                      </a:r>
                      <a:endParaRPr kumimoji="1" lang="ja-JP" altLang="en-US" sz="800" dirty="0"/>
                    </a:p>
                  </a:txBody>
                  <a:tcPr marL="51435" marR="51435" marT="25718" marB="25718" anchor="ctr"/>
                </a:tc>
              </a:tr>
              <a:tr h="189699">
                <a:tc vMerge="1">
                  <a:tcPr/>
                </a:tc>
                <a:tc>
                  <a:txBody>
                    <a:bodyPr/>
                    <a:lstStyle/>
                    <a:p>
                      <a:pPr algn="l"/>
                      <a:r>
                        <a:rPr kumimoji="1" lang="ja-JP" altLang="en-US" sz="800" dirty="0"/>
                        <a:t>・環境経営目標、計画を承認</a:t>
                      </a:r>
                      <a:endParaRPr kumimoji="1" lang="ja-JP" altLang="en-US" sz="800" dirty="0"/>
                    </a:p>
                  </a:txBody>
                  <a:tcPr marL="51435" marR="51435" marT="25718" marB="25718" anchor="ctr"/>
                </a:tc>
              </a:tr>
              <a:tr h="222653">
                <a:tc vMerge="1">
                  <a:tcPr/>
                </a:tc>
                <a:tc>
                  <a:txBody>
                    <a:bodyPr/>
                    <a:lstStyle/>
                    <a:p>
                      <a:pPr algn="l"/>
                      <a:r>
                        <a:rPr kumimoji="1" lang="ja-JP" altLang="en-US" sz="800" dirty="0"/>
                        <a:t>・代表者による全体の評価と見直し</a:t>
                      </a:r>
                      <a:endParaRPr kumimoji="1" lang="ja-JP" altLang="en-US" sz="800" dirty="0"/>
                    </a:p>
                  </a:txBody>
                  <a:tcPr marL="51435" marR="51435" marT="25718" marB="25718" anchor="ctr"/>
                </a:tc>
              </a:tr>
              <a:tr h="189699">
                <a:tc vMerge="1">
                  <a:tcPr/>
                </a:tc>
                <a:tc>
                  <a:txBody>
                    <a:bodyPr/>
                    <a:lstStyle/>
                    <a:p>
                      <a:pPr algn="l"/>
                      <a:r>
                        <a:rPr kumimoji="1" lang="ja-JP" altLang="en-US" sz="800" dirty="0"/>
                        <a:t>・環境経営レポートの承認</a:t>
                      </a:r>
                      <a:endParaRPr kumimoji="1" lang="ja-JP" altLang="en-US" sz="800" dirty="0"/>
                    </a:p>
                  </a:txBody>
                  <a:tcPr marL="51435" marR="51435" marT="25718" marB="25718" anchor="ctr"/>
                </a:tc>
              </a:tr>
              <a:tr h="189699">
                <a:tc rowSpan="4">
                  <a:txBody>
                    <a:bodyPr/>
                    <a:lstStyle/>
                    <a:p>
                      <a:pPr algn="dist"/>
                      <a:r>
                        <a:rPr kumimoji="1" lang="ja-JP" altLang="en-US" sz="800" dirty="0"/>
                        <a:t>環境管理責任者</a:t>
                      </a:r>
                      <a:endParaRPr kumimoji="1" lang="ja-JP" altLang="en-US" sz="800" dirty="0"/>
                    </a:p>
                  </a:txBody>
                  <a:tcPr marL="51435" marR="51435" marT="25718" marB="25718" anchor="ctr">
                    <a:solidFill>
                      <a:schemeClr val="bg1"/>
                    </a:solidFill>
                  </a:tcPr>
                </a:tc>
                <a:tc>
                  <a:txBody>
                    <a:bodyPr/>
                    <a:lstStyle/>
                    <a:p>
                      <a:r>
                        <a:rPr kumimoji="1" lang="ja-JP" altLang="en-US" sz="800" dirty="0"/>
                        <a:t>・環境経営システムの構築、実施及び管理</a:t>
                      </a:r>
                      <a:endParaRPr kumimoji="1" lang="ja-JP" altLang="en-US" sz="800" dirty="0"/>
                    </a:p>
                  </a:txBody>
                  <a:tcPr marL="51435" marR="51435" marT="25718" marB="25718" anchor="ctr"/>
                </a:tc>
              </a:tr>
              <a:tr h="189699">
                <a:tc vMerge="1">
                  <a:tcPr/>
                </a:tc>
                <a:tc>
                  <a:txBody>
                    <a:bodyPr/>
                    <a:lstStyle/>
                    <a:p>
                      <a:r>
                        <a:rPr kumimoji="1" lang="ja-JP" altLang="en-US" sz="800" dirty="0"/>
                        <a:t>・環境関連法規の取りまとめ表を承認</a:t>
                      </a:r>
                      <a:endParaRPr kumimoji="1" lang="ja-JP" altLang="en-US" sz="800" dirty="0"/>
                    </a:p>
                  </a:txBody>
                  <a:tcPr marL="51435" marR="51435" marT="25718" marB="25718" anchor="ctr"/>
                </a:tc>
              </a:tr>
              <a:tr h="189699">
                <a:tc vMerge="1">
                  <a:tcPr/>
                </a:tc>
                <a:tc>
                  <a:txBody>
                    <a:bodyPr/>
                    <a:lstStyle/>
                    <a:p>
                      <a:r>
                        <a:rPr kumimoji="1" lang="ja-JP" altLang="en-US" sz="800" dirty="0"/>
                        <a:t>・環境活動の取組結果を代表者へ報告</a:t>
                      </a:r>
                      <a:endParaRPr kumimoji="1" lang="ja-JP" altLang="en-US" sz="800" dirty="0"/>
                    </a:p>
                  </a:txBody>
                  <a:tcPr marL="51435" marR="51435" marT="25718" marB="25718" anchor="ctr"/>
                </a:tc>
              </a:tr>
              <a:tr h="189699">
                <a:tc vMerge="1">
                  <a:tcPr/>
                </a:tc>
                <a:tc>
                  <a:txBody>
                    <a:bodyPr/>
                    <a:lstStyle/>
                    <a:p>
                      <a:r>
                        <a:rPr kumimoji="1" lang="ja-JP" altLang="en-US" sz="800" dirty="0"/>
                        <a:t>・環境経営レポートの確認</a:t>
                      </a:r>
                      <a:endParaRPr kumimoji="1" lang="ja-JP" altLang="en-US" sz="800" dirty="0"/>
                    </a:p>
                  </a:txBody>
                  <a:tcPr marL="51435" marR="51435" marT="25718" marB="25718" anchor="ctr"/>
                </a:tc>
              </a:tr>
              <a:tr h="297632">
                <a:tc>
                  <a:txBody>
                    <a:bodyPr/>
                    <a:lstStyle/>
                    <a:p>
                      <a:pPr algn="ctr"/>
                      <a:r>
                        <a:rPr kumimoji="1" lang="ja-JP" altLang="en-US" sz="800" dirty="0"/>
                        <a:t>全従業員</a:t>
                      </a:r>
                      <a:endParaRPr kumimoji="1" lang="ja-JP" altLang="en-US" sz="800" dirty="0"/>
                    </a:p>
                  </a:txBody>
                  <a:tcPr marL="51435" marR="51435" marT="25718" marB="25718" anchor="ctr">
                    <a:solidFill>
                      <a:schemeClr val="bg1"/>
                    </a:solidFill>
                  </a:tcPr>
                </a:tc>
                <a:tc>
                  <a:txBody>
                    <a:bodyPr/>
                    <a:lstStyle/>
                    <a:p>
                      <a:r>
                        <a:rPr kumimoji="1" lang="ja-JP" altLang="en-US" sz="800" dirty="0"/>
                        <a:t>・環境経営方針の理解と環境への取り組みを認識し、自主的に環境活動へ参加</a:t>
                      </a:r>
                      <a:endParaRPr kumimoji="1" lang="ja-JP" altLang="en-US" sz="800" dirty="0"/>
                    </a:p>
                  </a:txBody>
                  <a:tcPr marL="51435" marR="51435" marT="25718" marB="25718" anchor="ctr"/>
                </a:tc>
              </a:tr>
              <a:tr h="189699">
                <a:tc rowSpan="3">
                  <a:txBody>
                    <a:bodyPr/>
                    <a:lstStyle/>
                    <a:p>
                      <a:pPr algn="ctr"/>
                      <a:r>
                        <a:rPr kumimoji="1" lang="ja-JP" altLang="en-US" sz="800" dirty="0"/>
                        <a:t>事務部門</a:t>
                      </a:r>
                      <a:endParaRPr kumimoji="1" lang="ja-JP" altLang="en-US" sz="800" dirty="0"/>
                    </a:p>
                  </a:txBody>
                  <a:tcPr marL="51435" marR="51435" marT="25718" marB="25718" anchor="ctr">
                    <a:solidFill>
                      <a:schemeClr val="bg1"/>
                    </a:solidFill>
                  </a:tcPr>
                </a:tc>
                <a:tc>
                  <a:txBody>
                    <a:bodyPr/>
                    <a:lstStyle/>
                    <a:p>
                      <a:r>
                        <a:rPr kumimoji="1" lang="ja-JP" altLang="en-US" sz="800" dirty="0"/>
                        <a:t>・環境レポートの作成</a:t>
                      </a:r>
                      <a:endParaRPr kumimoji="1" lang="ja-JP" altLang="en-US" sz="800" dirty="0"/>
                    </a:p>
                  </a:txBody>
                  <a:tcPr marL="51435" marR="51435" marT="25718" marB="25718" anchor="ctr"/>
                </a:tc>
              </a:tr>
              <a:tr h="322487">
                <a:tc vMerge="1">
                  <a:tcPr anchor="ctr"/>
                </a:tc>
                <a:tc>
                  <a:txBody>
                    <a:bodyPr/>
                    <a:lstStyle/>
                    <a:p>
                      <a:r>
                        <a:rPr kumimoji="1" lang="ja-JP" altLang="en-US" sz="800" dirty="0"/>
                        <a:t>・環境への負荷自己チェック表及び取組自己チェック表の実施</a:t>
                      </a:r>
                      <a:endParaRPr kumimoji="1" lang="en-US" altLang="ja-JP" sz="800" dirty="0"/>
                    </a:p>
                  </a:txBody>
                  <a:tcPr marL="51435" marR="51435" marT="25718" marB="25718" anchor="ctr"/>
                </a:tc>
              </a:tr>
              <a:tr h="287772">
                <a:tc vMerge="1">
                  <a:tcPr/>
                </a:tc>
                <a:tc>
                  <a:txBody>
                    <a:bodyPr/>
                    <a:lstStyle/>
                    <a:p>
                      <a:r>
                        <a:rPr kumimoji="1" lang="ja-JP" altLang="en-US" sz="800" dirty="0"/>
                        <a:t>・環境目標、活動実績の集計及びデータ管理報告</a:t>
                      </a:r>
                      <a:endParaRPr kumimoji="1" lang="ja-JP" altLang="en-US" sz="800" dirty="0"/>
                    </a:p>
                  </a:txBody>
                  <a:tcPr marL="51435" marR="51435" marT="25718" marB="25718" anchor="ctr"/>
                </a:tc>
              </a:tr>
            </a:tbl>
          </a:graphicData>
        </a:graphic>
      </p:graphicFrame>
      <p:sp>
        <p:nvSpPr>
          <p:cNvPr id="7" name="タイトル 5"/>
          <p:cNvSpPr>
            <a:spLocks noGrp="1"/>
          </p:cNvSpPr>
          <p:nvPr/>
        </p:nvSpPr>
        <p:spPr>
          <a:xfrm>
            <a:off x="308610" y="241300"/>
            <a:ext cx="624078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en-US" altLang="ja-JP" sz="1800" dirty="0">
                <a:solidFill>
                  <a:schemeClr val="bg1"/>
                </a:solidFill>
                <a:effectLst>
                  <a:outerShdw blurRad="38100" dist="25400" dir="5400000" algn="ctr" rotWithShape="0">
                    <a:srgbClr val="6E747A">
                      <a:alpha val="43000"/>
                    </a:srgbClr>
                  </a:outerShdw>
                </a:effectLst>
                <a:uFillTx/>
              </a:rPr>
              <a:t>2.</a:t>
            </a:r>
            <a:r>
              <a:rPr kumimoji="1" lang="ja-JP" altLang="en-US" sz="1800" dirty="0">
                <a:solidFill>
                  <a:schemeClr val="bg1"/>
                </a:solidFill>
                <a:effectLst>
                  <a:outerShdw blurRad="38100" dist="25400" dir="5400000" algn="ctr" rotWithShape="0">
                    <a:srgbClr val="6E747A">
                      <a:alpha val="43000"/>
                    </a:srgbClr>
                  </a:outerShdw>
                </a:effectLst>
                <a:uFillTx/>
              </a:rPr>
              <a:t>組織の</a:t>
            </a:r>
            <a:r>
              <a:rPr kumimoji="1" lang="ja-JP" altLang="en-US" sz="1800" dirty="0">
                <a:solidFill>
                  <a:schemeClr val="bg1"/>
                </a:solidFill>
                <a:effectLst>
                  <a:outerShdw blurRad="38100" dist="25400" dir="5400000" algn="ctr" rotWithShape="0">
                    <a:srgbClr val="6E747A">
                      <a:alpha val="43000"/>
                    </a:srgbClr>
                  </a:outerShdw>
                </a:effectLst>
                <a:uFillTx/>
              </a:rPr>
              <a:t>概要</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コンテンツ プレースホルダー 6"/>
          <p:cNvGraphicFramePr>
            <a:graphicFrameLocks noGrp="1"/>
          </p:cNvGraphicFramePr>
          <p:nvPr>
            <p:ph sz="half" idx="1"/>
          </p:nvPr>
        </p:nvGraphicFramePr>
        <p:xfrm>
          <a:off x="248698" y="1420261"/>
          <a:ext cx="6377596" cy="3888715"/>
        </p:xfrm>
        <a:graphic>
          <a:graphicData uri="http://schemas.openxmlformats.org/drawingml/2006/table">
            <a:tbl>
              <a:tblPr firstRow="1" bandRow="1">
                <a:tableStyleId>{0E3FDE45-AF77-4B5C-9715-49D594BDF05E}</a:tableStyleId>
              </a:tblPr>
              <a:tblGrid>
                <a:gridCol w="1594399"/>
                <a:gridCol w="1594399"/>
                <a:gridCol w="1594399"/>
                <a:gridCol w="1594399"/>
              </a:tblGrid>
              <a:tr h="474427">
                <a:tc>
                  <a:txBody>
                    <a:bodyPr/>
                    <a:lstStyle/>
                    <a:p>
                      <a:pPr algn="ctr"/>
                      <a:r>
                        <a:rPr kumimoji="1" lang="ja-JP" altLang="en-US" sz="800" dirty="0">
                          <a:solidFill>
                            <a:schemeClr val="tx1"/>
                          </a:solidFill>
                        </a:rPr>
                        <a:t>許可市町村</a:t>
                      </a:r>
                      <a:endParaRPr kumimoji="1" lang="ja-JP" altLang="en-US" sz="800" dirty="0">
                        <a:solidFill>
                          <a:schemeClr val="tx1"/>
                        </a:solidFill>
                      </a:endParaRPr>
                    </a:p>
                  </a:txBody>
                  <a:tcPr marL="25718" marR="25718" marT="25718" marB="25718" anchor="ctr"/>
                </a:tc>
                <a:tc>
                  <a:txBody>
                    <a:bodyPr/>
                    <a:lstStyle/>
                    <a:p>
                      <a:pPr algn="ctr"/>
                      <a:r>
                        <a:rPr kumimoji="1" lang="ja-JP" altLang="en-US" sz="800" dirty="0">
                          <a:solidFill>
                            <a:schemeClr val="tx1"/>
                          </a:solidFill>
                        </a:rPr>
                        <a:t>事業区分</a:t>
                      </a:r>
                      <a:endParaRPr kumimoji="1" lang="ja-JP" altLang="en-US" sz="800" dirty="0">
                        <a:solidFill>
                          <a:schemeClr val="tx1"/>
                        </a:solidFill>
                      </a:endParaRPr>
                    </a:p>
                  </a:txBody>
                  <a:tcPr marL="25718" marR="25718" marT="25718" marB="25718" anchor="ctr"/>
                </a:tc>
                <a:tc>
                  <a:txBody>
                    <a:bodyPr/>
                    <a:lstStyle/>
                    <a:p>
                      <a:pPr algn="ctr"/>
                      <a:r>
                        <a:rPr kumimoji="1" lang="ja-JP" altLang="en-US" sz="800" dirty="0">
                          <a:solidFill>
                            <a:schemeClr val="tx1"/>
                          </a:solidFill>
                        </a:rPr>
                        <a:t>許可年月日</a:t>
                      </a:r>
                      <a:endParaRPr kumimoji="1" lang="ja-JP" altLang="en-US" sz="800" dirty="0">
                        <a:solidFill>
                          <a:schemeClr val="tx1"/>
                        </a:solidFill>
                      </a:endParaRPr>
                    </a:p>
                  </a:txBody>
                  <a:tcPr marL="25718" marR="25718" marT="25718" marB="25718" anchor="ctr"/>
                </a:tc>
                <a:tc>
                  <a:txBody>
                    <a:bodyPr/>
                    <a:lstStyle/>
                    <a:p>
                      <a:pPr algn="ctr"/>
                      <a:r>
                        <a:rPr kumimoji="1" lang="ja-JP" altLang="en-US" sz="800" dirty="0">
                          <a:solidFill>
                            <a:schemeClr val="tx1"/>
                          </a:solidFill>
                        </a:rPr>
                        <a:t>有効年月日</a:t>
                      </a:r>
                      <a:endParaRPr kumimoji="1" lang="ja-JP" altLang="en-US" sz="800" dirty="0">
                        <a:solidFill>
                          <a:schemeClr val="tx1"/>
                        </a:solidFill>
                      </a:endParaRPr>
                    </a:p>
                  </a:txBody>
                  <a:tcPr marL="25718" marR="25718" marT="25718" marB="25718" anchor="ctr"/>
                </a:tc>
              </a:tr>
              <a:tr h="903783">
                <a:tc>
                  <a:txBody>
                    <a:bodyPr/>
                    <a:lstStyle/>
                    <a:p>
                      <a:pPr algn="ctr"/>
                      <a:r>
                        <a:rPr kumimoji="1" lang="ja-JP" altLang="en-US" sz="800" dirty="0"/>
                        <a:t>行方市（</a:t>
                      </a:r>
                      <a:r>
                        <a:rPr kumimoji="1" lang="en-US" altLang="ja-JP" sz="800" dirty="0"/>
                        <a:t>29</a:t>
                      </a:r>
                      <a:r>
                        <a:rPr kumimoji="1" lang="ja-JP" altLang="en-US" sz="800" dirty="0"/>
                        <a:t>行環指令第</a:t>
                      </a:r>
                      <a:r>
                        <a:rPr kumimoji="1" lang="en-US" altLang="ja-JP" sz="800" dirty="0"/>
                        <a:t>17-1</a:t>
                      </a:r>
                      <a:r>
                        <a:rPr kumimoji="1" lang="ja-JP" altLang="en-US" sz="800" dirty="0"/>
                        <a:t>号）</a:t>
                      </a:r>
                      <a:endParaRPr kumimoji="1" lang="ja-JP" altLang="en-US" sz="800" dirty="0"/>
                    </a:p>
                  </a:txBody>
                  <a:tcPr marL="25718" marR="25718" marT="25718" marB="25718" anchor="ctr"/>
                </a:tc>
                <a:tc>
                  <a:txBody>
                    <a:bodyPr/>
                    <a:lstStyle/>
                    <a:p>
                      <a:pPr algn="ctr"/>
                      <a:r>
                        <a:rPr kumimoji="1" lang="ja-JP" altLang="en-US" sz="700" dirty="0"/>
                        <a:t>委託　家庭ごみ収集運搬</a:t>
                      </a:r>
                      <a:endParaRPr kumimoji="1" lang="en-US" altLang="ja-JP" sz="700" dirty="0"/>
                    </a:p>
                    <a:p>
                      <a:pPr algn="ctr"/>
                      <a:r>
                        <a:rPr kumimoji="1" lang="ja-JP" altLang="en-US" sz="700" dirty="0"/>
                        <a:t>事業系ごみ収集運搬</a:t>
                      </a:r>
                      <a:endParaRPr kumimoji="1" lang="ja-JP" altLang="en-US" sz="700" dirty="0"/>
                    </a:p>
                  </a:txBody>
                  <a:tcPr marL="25718" marR="25718" marT="25718" marB="25718" anchor="ctr"/>
                </a:tc>
                <a:tc>
                  <a:txBody>
                    <a:bodyPr/>
                    <a:lstStyle/>
                    <a:p>
                      <a:pPr algn="ctr"/>
                      <a:r>
                        <a:rPr kumimoji="1" lang="en-US" altLang="ja-JP" sz="1000" dirty="0"/>
                        <a:t>2023</a:t>
                      </a:r>
                      <a:r>
                        <a:rPr kumimoji="1" lang="ja-JP" altLang="en-US" sz="1000" dirty="0"/>
                        <a:t>年</a:t>
                      </a:r>
                      <a:r>
                        <a:rPr kumimoji="1" lang="en-US" altLang="ja-JP" sz="1000" dirty="0"/>
                        <a:t>3</a:t>
                      </a:r>
                      <a:r>
                        <a:rPr kumimoji="1" lang="ja-JP" altLang="en-US" sz="1000" dirty="0"/>
                        <a:t>月</a:t>
                      </a:r>
                      <a:r>
                        <a:rPr kumimoji="1" lang="en-US" altLang="ja-JP" sz="1000" dirty="0"/>
                        <a:t>27</a:t>
                      </a:r>
                      <a:r>
                        <a:rPr kumimoji="1" lang="ja-JP" altLang="en-US" sz="1000" dirty="0"/>
                        <a:t>日</a:t>
                      </a:r>
                      <a:endParaRPr kumimoji="1" lang="ja-JP" altLang="en-US" sz="1000" dirty="0"/>
                    </a:p>
                  </a:txBody>
                  <a:tcPr marL="25718" marR="25718" marT="25718" marB="25718" anchor="ctr"/>
                </a:tc>
                <a:tc>
                  <a:txBody>
                    <a:bodyPr/>
                    <a:lstStyle/>
                    <a:p>
                      <a:pPr algn="ctr"/>
                      <a:r>
                        <a:rPr kumimoji="1" lang="en-US" altLang="ja-JP" sz="1000" dirty="0"/>
                        <a:t>2025</a:t>
                      </a:r>
                      <a:r>
                        <a:rPr kumimoji="1" lang="ja-JP" altLang="en-US" sz="1000" dirty="0"/>
                        <a:t>年</a:t>
                      </a:r>
                      <a:r>
                        <a:rPr kumimoji="1" lang="en-US" altLang="ja-JP" sz="1000" dirty="0"/>
                        <a:t>3</a:t>
                      </a:r>
                      <a:r>
                        <a:rPr kumimoji="1" lang="ja-JP" altLang="en-US" sz="1000" dirty="0"/>
                        <a:t>月</a:t>
                      </a:r>
                      <a:r>
                        <a:rPr kumimoji="1" lang="en-US" altLang="ja-JP" sz="1000" dirty="0"/>
                        <a:t>31</a:t>
                      </a:r>
                      <a:r>
                        <a:rPr kumimoji="1" lang="ja-JP" altLang="en-US" sz="1000" dirty="0"/>
                        <a:t>日</a:t>
                      </a:r>
                      <a:endParaRPr kumimoji="1" lang="ja-JP" altLang="en-US" sz="1000" dirty="0"/>
                    </a:p>
                  </a:txBody>
                  <a:tcPr marL="25718" marR="25718" marT="25718" marB="25718" anchor="ctr"/>
                </a:tc>
              </a:tr>
              <a:tr h="502101">
                <a:tc>
                  <a:txBody>
                    <a:bodyPr/>
                    <a:lstStyle/>
                    <a:p>
                      <a:pPr algn="ctr"/>
                      <a:r>
                        <a:rPr kumimoji="1" lang="ja-JP" altLang="en-US" sz="800" dirty="0"/>
                        <a:t>鉾田市（鉾田市指令第</a:t>
                      </a:r>
                      <a:r>
                        <a:rPr kumimoji="1" lang="en-US" altLang="ja-JP" sz="800" dirty="0"/>
                        <a:t>11</a:t>
                      </a:r>
                      <a:r>
                        <a:rPr kumimoji="1" lang="ja-JP" altLang="en-US" sz="800" dirty="0"/>
                        <a:t>号）</a:t>
                      </a:r>
                      <a:endParaRPr kumimoji="1" lang="ja-JP" altLang="en-US" sz="800" dirty="0"/>
                    </a:p>
                  </a:txBody>
                  <a:tcPr marL="25718" marR="25718" marT="25718" marB="25718" anchor="ctr"/>
                </a:tc>
                <a:tc>
                  <a:txBody>
                    <a:bodyPr/>
                    <a:lstStyle/>
                    <a:p>
                      <a:pPr algn="ctr"/>
                      <a:r>
                        <a:rPr kumimoji="1" lang="ja-JP" altLang="en-US" sz="700" dirty="0"/>
                        <a:t>事業系収集運搬</a:t>
                      </a:r>
                      <a:endParaRPr kumimoji="1" lang="ja-JP" altLang="en-US" sz="700" dirty="0"/>
                    </a:p>
                  </a:txBody>
                  <a:tcPr marL="25718" marR="25718" marT="25718" marB="25718" anchor="ctr"/>
                </a:tc>
                <a:tc>
                  <a:txBody>
                    <a:bodyPr/>
                    <a:lstStyle/>
                    <a:p>
                      <a:pPr algn="ctr"/>
                      <a:r>
                        <a:rPr kumimoji="1" lang="en-US" altLang="ja-JP" sz="1000" dirty="0"/>
                        <a:t>2024</a:t>
                      </a:r>
                      <a:r>
                        <a:rPr kumimoji="1" lang="ja-JP" altLang="en-US" sz="1000" dirty="0"/>
                        <a:t>年</a:t>
                      </a:r>
                      <a:r>
                        <a:rPr kumimoji="1" lang="en-US" altLang="ja-JP" sz="1000" dirty="0"/>
                        <a:t>4</a:t>
                      </a:r>
                      <a:r>
                        <a:rPr kumimoji="1" lang="ja-JP" altLang="en-US" sz="1000" dirty="0"/>
                        <a:t>月</a:t>
                      </a:r>
                      <a:r>
                        <a:rPr kumimoji="1" lang="en-US" altLang="ja-JP" sz="1000" dirty="0"/>
                        <a:t>1</a:t>
                      </a:r>
                      <a:r>
                        <a:rPr kumimoji="1" lang="ja-JP" altLang="en-US" sz="1000" dirty="0"/>
                        <a:t>日</a:t>
                      </a:r>
                      <a:endParaRPr kumimoji="1" lang="ja-JP" altLang="en-US" sz="1000" dirty="0"/>
                    </a:p>
                  </a:txBody>
                  <a:tcPr marL="25718" marR="25718" marT="25718" marB="25718" anchor="ctr"/>
                </a:tc>
                <a:tc>
                  <a:txBody>
                    <a:bodyPr/>
                    <a:lstStyle/>
                    <a:p>
                      <a:pPr algn="ctr"/>
                      <a:r>
                        <a:rPr kumimoji="1" lang="en-US" altLang="ja-JP" sz="1000" dirty="0"/>
                        <a:t>2026</a:t>
                      </a:r>
                      <a:r>
                        <a:rPr kumimoji="1" lang="ja-JP" altLang="en-US" sz="1000" dirty="0"/>
                        <a:t>年</a:t>
                      </a:r>
                      <a:r>
                        <a:rPr kumimoji="1" lang="en-US" altLang="ja-JP" sz="1000" dirty="0"/>
                        <a:t>3</a:t>
                      </a:r>
                      <a:r>
                        <a:rPr kumimoji="1" lang="ja-JP" altLang="en-US" sz="1000" dirty="0"/>
                        <a:t>月</a:t>
                      </a:r>
                      <a:r>
                        <a:rPr kumimoji="1" lang="en-US" altLang="ja-JP" sz="1000" dirty="0"/>
                        <a:t>31</a:t>
                      </a:r>
                      <a:r>
                        <a:rPr kumimoji="1" lang="ja-JP" altLang="en-US" sz="1000" dirty="0"/>
                        <a:t>日</a:t>
                      </a:r>
                      <a:endParaRPr kumimoji="1" lang="ja-JP" altLang="en-US" sz="1000" dirty="0"/>
                    </a:p>
                  </a:txBody>
                  <a:tcPr marL="25718" marR="25718" marT="25718" marB="25718" anchor="ctr"/>
                </a:tc>
              </a:tr>
              <a:tr h="502101">
                <a:tc>
                  <a:txBody>
                    <a:bodyPr/>
                    <a:lstStyle/>
                    <a:p>
                      <a:pPr algn="ctr"/>
                      <a:r>
                        <a:rPr kumimoji="1" lang="ja-JP" altLang="en-US" sz="800" dirty="0"/>
                        <a:t>かすみがうら市（第</a:t>
                      </a:r>
                      <a:r>
                        <a:rPr kumimoji="1" lang="en-US" altLang="ja-JP" sz="800" dirty="0"/>
                        <a:t>77</a:t>
                      </a:r>
                      <a:r>
                        <a:rPr kumimoji="1" lang="ja-JP" altLang="en-US" sz="800" dirty="0"/>
                        <a:t>号）</a:t>
                      </a:r>
                      <a:endParaRPr kumimoji="1" lang="ja-JP" altLang="en-US" sz="800" dirty="0"/>
                    </a:p>
                  </a:txBody>
                  <a:tcPr marL="25718" marR="25718"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700" dirty="0"/>
                        <a:t>事業系収集運搬</a:t>
                      </a:r>
                      <a:endParaRPr kumimoji="1" lang="ja-JP" altLang="en-US" sz="700" dirty="0"/>
                    </a:p>
                  </a:txBody>
                  <a:tcPr marL="25718" marR="25718" marT="25718" marB="25718" anchor="ctr"/>
                </a:tc>
                <a:tc>
                  <a:txBody>
                    <a:bodyPr/>
                    <a:lstStyle/>
                    <a:p>
                      <a:pPr algn="ctr"/>
                      <a:r>
                        <a:rPr kumimoji="1" lang="en-US" altLang="ja-JP" sz="1000" dirty="0"/>
                        <a:t>2024</a:t>
                      </a:r>
                      <a:r>
                        <a:rPr kumimoji="1" lang="ja-JP" altLang="en-US" sz="1000" dirty="0"/>
                        <a:t>年</a:t>
                      </a:r>
                      <a:r>
                        <a:rPr kumimoji="1" lang="en-US" altLang="ja-JP" sz="1000" dirty="0"/>
                        <a:t>3</a:t>
                      </a:r>
                      <a:r>
                        <a:rPr kumimoji="1" lang="ja-JP" altLang="en-US" sz="1000" dirty="0"/>
                        <a:t>月</a:t>
                      </a:r>
                      <a:r>
                        <a:rPr kumimoji="1" lang="en-US" altLang="ja-JP" sz="1000" dirty="0"/>
                        <a:t>29</a:t>
                      </a:r>
                      <a:r>
                        <a:rPr kumimoji="1" lang="ja-JP" altLang="en-US" sz="1000" dirty="0"/>
                        <a:t>日</a:t>
                      </a:r>
                      <a:endParaRPr kumimoji="1" lang="ja-JP" altLang="en-US" sz="1000" dirty="0"/>
                    </a:p>
                  </a:txBody>
                  <a:tcPr marL="25718" marR="25718" marT="25718" marB="25718" anchor="ctr"/>
                </a:tc>
                <a:tc>
                  <a:txBody>
                    <a:bodyPr/>
                    <a:lstStyle/>
                    <a:p>
                      <a:pPr algn="ctr"/>
                      <a:r>
                        <a:rPr kumimoji="1" lang="en-US" altLang="ja-JP" sz="1000" dirty="0"/>
                        <a:t>2026</a:t>
                      </a:r>
                      <a:r>
                        <a:rPr kumimoji="1" lang="ja-JP" altLang="en-US" sz="1000" dirty="0"/>
                        <a:t>年</a:t>
                      </a:r>
                      <a:r>
                        <a:rPr kumimoji="1" lang="en-US" altLang="ja-JP" sz="1000" dirty="0"/>
                        <a:t>3</a:t>
                      </a:r>
                      <a:r>
                        <a:rPr kumimoji="1" lang="ja-JP" altLang="en-US" sz="1000" dirty="0"/>
                        <a:t>月</a:t>
                      </a:r>
                      <a:r>
                        <a:rPr kumimoji="1" lang="en-US" altLang="ja-JP" sz="1000" dirty="0"/>
                        <a:t>31</a:t>
                      </a:r>
                      <a:r>
                        <a:rPr kumimoji="1" lang="ja-JP" altLang="en-US" sz="1000" dirty="0"/>
                        <a:t>日</a:t>
                      </a:r>
                      <a:endParaRPr kumimoji="1" lang="ja-JP" altLang="en-US" sz="1000" dirty="0"/>
                    </a:p>
                  </a:txBody>
                  <a:tcPr marL="25718" marR="25718" marT="25718" marB="25718" anchor="ctr"/>
                </a:tc>
              </a:tr>
              <a:tr h="502101">
                <a:tc>
                  <a:txBody>
                    <a:bodyPr/>
                    <a:lstStyle/>
                    <a:p>
                      <a:pPr algn="ctr"/>
                      <a:r>
                        <a:rPr kumimoji="1" lang="ja-JP" altLang="en-US" sz="800" dirty="0"/>
                        <a:t>小美玉市（小美玉環境指令第</a:t>
                      </a:r>
                      <a:r>
                        <a:rPr kumimoji="1" lang="en-US" altLang="ja-JP" sz="800" dirty="0"/>
                        <a:t>7</a:t>
                      </a:r>
                      <a:r>
                        <a:rPr kumimoji="1" lang="ja-JP" altLang="en-US" sz="800" dirty="0"/>
                        <a:t>号）</a:t>
                      </a:r>
                      <a:endParaRPr kumimoji="1" lang="ja-JP" altLang="en-US" sz="800" dirty="0"/>
                    </a:p>
                  </a:txBody>
                  <a:tcPr marL="25718" marR="25718"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700" dirty="0"/>
                        <a:t>事業系収集運搬</a:t>
                      </a:r>
                      <a:endParaRPr kumimoji="1" lang="ja-JP" altLang="en-US" sz="700" dirty="0"/>
                    </a:p>
                  </a:txBody>
                  <a:tcPr marL="25718" marR="25718" marT="25718" marB="25718" anchor="ctr"/>
                </a:tc>
                <a:tc>
                  <a:txBody>
                    <a:bodyPr/>
                    <a:lstStyle/>
                    <a:p>
                      <a:pPr algn="ctr"/>
                      <a:r>
                        <a:rPr kumimoji="1" lang="en-US" altLang="ja-JP" sz="1000" dirty="0"/>
                        <a:t>2024</a:t>
                      </a:r>
                      <a:r>
                        <a:rPr kumimoji="1" lang="ja-JP" altLang="en-US" sz="1000" dirty="0"/>
                        <a:t>年</a:t>
                      </a:r>
                      <a:r>
                        <a:rPr kumimoji="1" lang="en-US" altLang="ja-JP" sz="1000" dirty="0"/>
                        <a:t>2</a:t>
                      </a:r>
                      <a:r>
                        <a:rPr kumimoji="1" lang="ja-JP" altLang="en-US" sz="1000" dirty="0"/>
                        <a:t>月</a:t>
                      </a:r>
                      <a:r>
                        <a:rPr kumimoji="1" lang="en-US" altLang="ja-JP" sz="1000" dirty="0"/>
                        <a:t>22</a:t>
                      </a:r>
                      <a:r>
                        <a:rPr kumimoji="1" lang="ja-JP" altLang="en-US" sz="1000" dirty="0"/>
                        <a:t>日</a:t>
                      </a:r>
                      <a:endParaRPr kumimoji="1" lang="ja-JP" altLang="en-US" sz="1000" dirty="0"/>
                    </a:p>
                  </a:txBody>
                  <a:tcPr marL="25718" marR="25718" marT="25718" marB="25718" anchor="ctr"/>
                </a:tc>
                <a:tc>
                  <a:txBody>
                    <a:bodyPr/>
                    <a:lstStyle/>
                    <a:p>
                      <a:pPr algn="ctr"/>
                      <a:r>
                        <a:rPr kumimoji="1" lang="en-US" altLang="ja-JP" sz="1000" dirty="0"/>
                        <a:t>2026</a:t>
                      </a:r>
                      <a:r>
                        <a:rPr kumimoji="1" lang="ja-JP" altLang="en-US" sz="1000" dirty="0"/>
                        <a:t>年</a:t>
                      </a:r>
                      <a:r>
                        <a:rPr kumimoji="1" lang="en-US" altLang="ja-JP" sz="1000" dirty="0"/>
                        <a:t>3</a:t>
                      </a:r>
                      <a:r>
                        <a:rPr kumimoji="1" lang="ja-JP" altLang="en-US" sz="1000" dirty="0"/>
                        <a:t>月</a:t>
                      </a:r>
                      <a:r>
                        <a:rPr kumimoji="1" lang="en-US" altLang="ja-JP" sz="1000" dirty="0"/>
                        <a:t>31</a:t>
                      </a:r>
                      <a:r>
                        <a:rPr kumimoji="1" lang="ja-JP" altLang="en-US" sz="1000" dirty="0"/>
                        <a:t>日</a:t>
                      </a:r>
                      <a:endParaRPr kumimoji="1" lang="ja-JP" altLang="en-US" sz="1000" dirty="0"/>
                    </a:p>
                  </a:txBody>
                  <a:tcPr marL="25718" marR="25718" marT="25718" marB="25718" anchor="ctr"/>
                </a:tc>
              </a:tr>
              <a:tr h="502101">
                <a:tc>
                  <a:txBody>
                    <a:bodyPr/>
                    <a:lstStyle/>
                    <a:p>
                      <a:pPr algn="ctr"/>
                      <a:r>
                        <a:rPr kumimoji="1" lang="ja-JP" altLang="en-US" sz="800" dirty="0"/>
                        <a:t>鹿嶋市（鹿廃対指令第</a:t>
                      </a:r>
                      <a:r>
                        <a:rPr kumimoji="1" lang="en-US" altLang="ja-JP" sz="800" dirty="0"/>
                        <a:t>49</a:t>
                      </a:r>
                      <a:r>
                        <a:rPr kumimoji="1" lang="ja-JP" altLang="en-US" sz="800" dirty="0"/>
                        <a:t>号）</a:t>
                      </a:r>
                      <a:endParaRPr kumimoji="1" lang="ja-JP" altLang="en-US" sz="800" dirty="0"/>
                    </a:p>
                  </a:txBody>
                  <a:tcPr marL="25718" marR="25718"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700" dirty="0"/>
                        <a:t>事業系収集運搬</a:t>
                      </a:r>
                      <a:endParaRPr kumimoji="1" lang="ja-JP" altLang="en-US" sz="700" dirty="0"/>
                    </a:p>
                  </a:txBody>
                  <a:tcPr marL="25718" marR="25718" marT="25718" marB="25718" anchor="ctr"/>
                </a:tc>
                <a:tc>
                  <a:txBody>
                    <a:bodyPr/>
                    <a:lstStyle/>
                    <a:p>
                      <a:pPr algn="ctr"/>
                      <a:r>
                        <a:rPr kumimoji="1" lang="en-US" altLang="ja-JP" sz="1000" dirty="0"/>
                        <a:t>2024</a:t>
                      </a:r>
                      <a:r>
                        <a:rPr kumimoji="1" lang="ja-JP" altLang="en-US" sz="1000" dirty="0"/>
                        <a:t>年</a:t>
                      </a:r>
                      <a:r>
                        <a:rPr kumimoji="1" lang="en-US" altLang="ja-JP" sz="1000" dirty="0"/>
                        <a:t>3</a:t>
                      </a:r>
                      <a:r>
                        <a:rPr kumimoji="1" lang="ja-JP" altLang="en-US" sz="1000" dirty="0"/>
                        <a:t>月</a:t>
                      </a:r>
                      <a:r>
                        <a:rPr kumimoji="1" lang="en-US" altLang="ja-JP" sz="1000" dirty="0"/>
                        <a:t>27</a:t>
                      </a:r>
                      <a:r>
                        <a:rPr kumimoji="1" lang="ja-JP" altLang="en-US" sz="1000" dirty="0"/>
                        <a:t>日</a:t>
                      </a:r>
                      <a:endParaRPr kumimoji="1" lang="ja-JP" altLang="en-US" sz="1000" dirty="0"/>
                    </a:p>
                  </a:txBody>
                  <a:tcPr marL="25718" marR="25718" marT="25718" marB="25718" anchor="ctr"/>
                </a:tc>
                <a:tc>
                  <a:txBody>
                    <a:bodyPr/>
                    <a:lstStyle/>
                    <a:p>
                      <a:pPr algn="ctr"/>
                      <a:r>
                        <a:rPr kumimoji="1" lang="en-US" altLang="ja-JP" sz="1000" dirty="0"/>
                        <a:t>2026</a:t>
                      </a:r>
                      <a:r>
                        <a:rPr kumimoji="1" lang="ja-JP" altLang="en-US" sz="1000" dirty="0"/>
                        <a:t>年</a:t>
                      </a:r>
                      <a:r>
                        <a:rPr kumimoji="1" lang="en-US" altLang="ja-JP" sz="1000" dirty="0"/>
                        <a:t>3</a:t>
                      </a:r>
                      <a:r>
                        <a:rPr kumimoji="1" lang="ja-JP" altLang="en-US" sz="1000" dirty="0"/>
                        <a:t>月</a:t>
                      </a:r>
                      <a:r>
                        <a:rPr kumimoji="1" lang="en-US" altLang="ja-JP" sz="1000" dirty="0"/>
                        <a:t>31</a:t>
                      </a:r>
                      <a:r>
                        <a:rPr kumimoji="1" lang="ja-JP" altLang="en-US" sz="1000" dirty="0"/>
                        <a:t>日</a:t>
                      </a:r>
                      <a:endParaRPr kumimoji="1" lang="ja-JP" altLang="en-US" sz="1000" dirty="0"/>
                    </a:p>
                  </a:txBody>
                  <a:tcPr marL="25718" marR="25718" marT="25718" marB="25718" anchor="ctr"/>
                </a:tc>
              </a:tr>
              <a:tr h="502101">
                <a:tc>
                  <a:txBody>
                    <a:bodyPr/>
                    <a:lstStyle/>
                    <a:p>
                      <a:pPr algn="ctr"/>
                      <a:r>
                        <a:rPr kumimoji="1" lang="ja-JP" altLang="en-US" sz="800" dirty="0"/>
                        <a:t>茨城町（町指令第</a:t>
                      </a:r>
                      <a:r>
                        <a:rPr kumimoji="1" lang="en-US" altLang="ja-JP" sz="800" dirty="0"/>
                        <a:t>25</a:t>
                      </a:r>
                      <a:r>
                        <a:rPr kumimoji="1" lang="ja-JP" altLang="en-US" sz="800" dirty="0"/>
                        <a:t>号）</a:t>
                      </a:r>
                      <a:endParaRPr kumimoji="1" lang="ja-JP" altLang="en-US" sz="800" dirty="0"/>
                    </a:p>
                  </a:txBody>
                  <a:tcPr marL="25718" marR="25718"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700" dirty="0"/>
                        <a:t>事業系収集運搬</a:t>
                      </a:r>
                      <a:endParaRPr kumimoji="1" lang="ja-JP" altLang="en-US" sz="700" dirty="0"/>
                    </a:p>
                  </a:txBody>
                  <a:tcPr marL="25718" marR="25718" marT="25718" marB="25718" anchor="ctr"/>
                </a:tc>
                <a:tc>
                  <a:txBody>
                    <a:bodyPr/>
                    <a:lstStyle/>
                    <a:p>
                      <a:pPr algn="ctr"/>
                      <a:r>
                        <a:rPr kumimoji="1" lang="en-US" altLang="ja-JP" sz="1000" dirty="0"/>
                        <a:t>2024</a:t>
                      </a:r>
                      <a:r>
                        <a:rPr kumimoji="1" lang="ja-JP" altLang="en-US" sz="1000" dirty="0"/>
                        <a:t>年</a:t>
                      </a:r>
                      <a:r>
                        <a:rPr kumimoji="1" lang="en-US" altLang="ja-JP" sz="1000" dirty="0"/>
                        <a:t>2</a:t>
                      </a:r>
                      <a:r>
                        <a:rPr kumimoji="1" lang="ja-JP" altLang="en-US" sz="1000" dirty="0"/>
                        <a:t>月</a:t>
                      </a:r>
                      <a:r>
                        <a:rPr kumimoji="1" lang="en-US" altLang="ja-JP" sz="1000" dirty="0"/>
                        <a:t>5</a:t>
                      </a:r>
                      <a:r>
                        <a:rPr kumimoji="1" lang="ja-JP" altLang="en-US" sz="1000" dirty="0"/>
                        <a:t>日</a:t>
                      </a:r>
                      <a:endParaRPr kumimoji="1" lang="ja-JP" altLang="en-US" sz="1000" dirty="0"/>
                    </a:p>
                  </a:txBody>
                  <a:tcPr marL="25718" marR="25718" marT="25718" marB="25718" anchor="ctr"/>
                </a:tc>
                <a:tc>
                  <a:txBody>
                    <a:bodyPr/>
                    <a:lstStyle/>
                    <a:p>
                      <a:pPr algn="ctr"/>
                      <a:r>
                        <a:rPr kumimoji="1" lang="en-US" altLang="ja-JP" sz="1000" dirty="0"/>
                        <a:t>2026</a:t>
                      </a:r>
                      <a:r>
                        <a:rPr kumimoji="1" lang="ja-JP" altLang="en-US" sz="1000" dirty="0"/>
                        <a:t>年</a:t>
                      </a:r>
                      <a:r>
                        <a:rPr kumimoji="1" lang="en-US" altLang="ja-JP" sz="1000" dirty="0"/>
                        <a:t>2</a:t>
                      </a:r>
                      <a:r>
                        <a:rPr kumimoji="1" lang="ja-JP" altLang="en-US" sz="1000" dirty="0"/>
                        <a:t>月</a:t>
                      </a:r>
                      <a:r>
                        <a:rPr kumimoji="1" lang="en-US" altLang="ja-JP" sz="1000" dirty="0"/>
                        <a:t>4</a:t>
                      </a:r>
                      <a:r>
                        <a:rPr kumimoji="1" lang="ja-JP" altLang="en-US" sz="1000" dirty="0"/>
                        <a:t>日</a:t>
                      </a:r>
                      <a:endParaRPr kumimoji="1" lang="ja-JP" altLang="en-US" sz="1000" dirty="0"/>
                    </a:p>
                  </a:txBody>
                  <a:tcPr marL="25718" marR="25718" marT="25718" marB="25718" anchor="ctr"/>
                </a:tc>
              </a:tr>
            </a:tbl>
          </a:graphicData>
        </a:graphic>
      </p:graphicFrame>
      <p:sp>
        <p:nvSpPr>
          <p:cNvPr id="5" name="スライド番号プレースホルダー 4"/>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
        <p:nvSpPr>
          <p:cNvPr id="3" name="タイトル 1"/>
          <p:cNvSpPr txBox="1"/>
          <p:nvPr/>
        </p:nvSpPr>
        <p:spPr>
          <a:xfrm>
            <a:off x="213995" y="5794375"/>
            <a:ext cx="2553335" cy="506730"/>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00" dirty="0"/>
              <a:t>（</a:t>
            </a:r>
            <a:r>
              <a:rPr lang="en-US" altLang="ja-JP" sz="1200" dirty="0"/>
              <a:t>2</a:t>
            </a:r>
            <a:r>
              <a:rPr lang="ja-JP" altLang="en-US" sz="1200" dirty="0"/>
              <a:t>）産業廃棄物収集運搬業許可</a:t>
            </a:r>
            <a:endParaRPr lang="ja-JP" altLang="en-US" sz="1200" dirty="0"/>
          </a:p>
        </p:txBody>
      </p:sp>
      <p:sp>
        <p:nvSpPr>
          <p:cNvPr id="4" name="タイトル 1"/>
          <p:cNvSpPr txBox="1"/>
          <p:nvPr/>
        </p:nvSpPr>
        <p:spPr>
          <a:xfrm>
            <a:off x="213995" y="934720"/>
            <a:ext cx="2443480" cy="581025"/>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00" dirty="0"/>
              <a:t>（</a:t>
            </a:r>
            <a:r>
              <a:rPr lang="en-US" altLang="ja-JP" sz="1200" dirty="0"/>
              <a:t>1</a:t>
            </a:r>
            <a:r>
              <a:rPr lang="ja-JP" altLang="en-US" sz="1200" dirty="0"/>
              <a:t>）一般廃棄物処理許可証</a:t>
            </a:r>
            <a:endParaRPr lang="ja-JP" altLang="en-US" sz="1200" dirty="0"/>
          </a:p>
        </p:txBody>
      </p:sp>
      <p:graphicFrame>
        <p:nvGraphicFramePr>
          <p:cNvPr id="8" name="表 7"/>
          <p:cNvGraphicFramePr>
            <a:graphicFrameLocks noGrp="1"/>
          </p:cNvGraphicFramePr>
          <p:nvPr/>
        </p:nvGraphicFramePr>
        <p:xfrm>
          <a:off x="283123" y="6301131"/>
          <a:ext cx="6343171" cy="3141999"/>
        </p:xfrm>
        <a:graphic>
          <a:graphicData uri="http://schemas.openxmlformats.org/drawingml/2006/table">
            <a:tbl>
              <a:tblPr firstRow="1" bandRow="1">
                <a:tableStyleId>{0E3FDE45-AF77-4B5C-9715-49D594BDF05E}</a:tableStyleId>
              </a:tblPr>
              <a:tblGrid>
                <a:gridCol w="1631689"/>
                <a:gridCol w="1464052"/>
                <a:gridCol w="1623715"/>
                <a:gridCol w="1623715"/>
              </a:tblGrid>
              <a:tr h="440763">
                <a:tc>
                  <a:txBody>
                    <a:bodyPr/>
                    <a:lstStyle/>
                    <a:p>
                      <a:pPr algn="ctr"/>
                      <a:r>
                        <a:rPr kumimoji="1" lang="ja-JP" altLang="en-US" sz="800" dirty="0"/>
                        <a:t>許可番号</a:t>
                      </a:r>
                      <a:endParaRPr kumimoji="1" lang="ja-JP" altLang="en-US" sz="800" dirty="0"/>
                    </a:p>
                  </a:txBody>
                  <a:tcPr marL="63305" marR="63305" marT="31652" marB="31652" anchor="ctr"/>
                </a:tc>
                <a:tc>
                  <a:txBody>
                    <a:bodyPr/>
                    <a:lstStyle/>
                    <a:p>
                      <a:pPr algn="ctr"/>
                      <a:r>
                        <a:rPr kumimoji="1" lang="ja-JP" altLang="en-US" sz="800" dirty="0"/>
                        <a:t>　廃棄物種類</a:t>
                      </a:r>
                      <a:endParaRPr kumimoji="1" lang="ja-JP" altLang="en-US" sz="800" dirty="0"/>
                    </a:p>
                  </a:txBody>
                  <a:tcPr marL="63305" marR="63305" marT="31652" marB="31652" anchor="ctr"/>
                </a:tc>
                <a:tc>
                  <a:txBody>
                    <a:bodyPr/>
                    <a:lstStyle/>
                    <a:p>
                      <a:pPr algn="ctr"/>
                      <a:r>
                        <a:rPr kumimoji="1" lang="ja-JP" altLang="en-US" sz="800" dirty="0"/>
                        <a:t>許可年月日</a:t>
                      </a:r>
                      <a:endParaRPr kumimoji="1" lang="ja-JP" altLang="en-US" sz="800" dirty="0"/>
                    </a:p>
                  </a:txBody>
                  <a:tcPr marL="63305" marR="63305" marT="31652" marB="31652" anchor="ctr"/>
                </a:tc>
                <a:tc>
                  <a:txBody>
                    <a:bodyPr/>
                    <a:lstStyle/>
                    <a:p>
                      <a:pPr algn="ctr"/>
                      <a:r>
                        <a:rPr kumimoji="1" lang="ja-JP" altLang="en-US" sz="800" dirty="0"/>
                        <a:t>有効年月日</a:t>
                      </a:r>
                      <a:endParaRPr kumimoji="1" lang="ja-JP" altLang="en-US" sz="800" dirty="0"/>
                    </a:p>
                  </a:txBody>
                  <a:tcPr marL="63305" marR="63305" marT="31652" marB="31652" anchor="ctr"/>
                </a:tc>
              </a:tr>
              <a:tr h="1383992">
                <a:tc>
                  <a:txBody>
                    <a:bodyPr/>
                    <a:lstStyle/>
                    <a:p>
                      <a:pPr algn="ctr"/>
                      <a:endParaRPr kumimoji="1" lang="en-US" altLang="ja-JP" sz="1000" dirty="0"/>
                    </a:p>
                    <a:p>
                      <a:pPr algn="ctr"/>
                      <a:r>
                        <a:rPr kumimoji="1" lang="ja-JP" altLang="en-US" sz="1000" dirty="0"/>
                        <a:t>茨城県</a:t>
                      </a:r>
                      <a:br>
                        <a:rPr kumimoji="1" lang="en-US" altLang="ja-JP" sz="1000" dirty="0"/>
                      </a:br>
                      <a:r>
                        <a:rPr kumimoji="1" lang="ja-JP" altLang="en-US" sz="1000" dirty="0"/>
                        <a:t>第</a:t>
                      </a:r>
                      <a:r>
                        <a:rPr kumimoji="1" lang="en-US" altLang="ja-JP" sz="1000" dirty="0"/>
                        <a:t>0801119390</a:t>
                      </a:r>
                      <a:r>
                        <a:rPr kumimoji="1" lang="ja-JP" altLang="en-US" sz="1000" dirty="0"/>
                        <a:t>号</a:t>
                      </a:r>
                      <a:endParaRPr kumimoji="1" lang="ja-JP" altLang="en-US" sz="1000" dirty="0"/>
                    </a:p>
                  </a:txBody>
                  <a:tcPr marL="63305" marR="63305" marT="31652" marB="31652" anchor="ctr"/>
                </a:tc>
                <a:tc>
                  <a:txBody>
                    <a:bodyPr/>
                    <a:lstStyle/>
                    <a:p>
                      <a:r>
                        <a:rPr kumimoji="1" lang="ja-JP" altLang="en-US" sz="600" dirty="0"/>
                        <a:t>汚泥、廃プラスチック類、紙屑、木屑、動植物性残渣、金属屑、ガラス屑・コンクリート屑及び陶磁器屑、がれき類</a:t>
                      </a:r>
                      <a:endParaRPr kumimoji="1" lang="ja-JP" altLang="en-US" sz="600" dirty="0"/>
                    </a:p>
                  </a:txBody>
                  <a:tcPr marL="63305" marR="63305" marT="31652" marB="31652" anchor="ctr"/>
                </a:tc>
                <a:tc>
                  <a:txBody>
                    <a:bodyPr/>
                    <a:lstStyle/>
                    <a:p>
                      <a:pPr algn="ctr"/>
                      <a:r>
                        <a:rPr kumimoji="1" lang="en-US" altLang="ja-JP" sz="1000" dirty="0"/>
                        <a:t>2020</a:t>
                      </a:r>
                      <a:r>
                        <a:rPr kumimoji="1" lang="ja-JP" altLang="en-US" sz="1000" dirty="0"/>
                        <a:t>年</a:t>
                      </a:r>
                      <a:r>
                        <a:rPr kumimoji="1" lang="en-US" altLang="ja-JP" sz="1000" dirty="0"/>
                        <a:t>12</a:t>
                      </a:r>
                      <a:r>
                        <a:rPr kumimoji="1" lang="ja-JP" altLang="en-US" sz="1000" dirty="0"/>
                        <a:t>月</a:t>
                      </a:r>
                      <a:r>
                        <a:rPr kumimoji="1" lang="en-US" altLang="ja-JP" sz="1000" dirty="0"/>
                        <a:t>7</a:t>
                      </a:r>
                      <a:r>
                        <a:rPr kumimoji="1" lang="ja-JP" altLang="en-US" sz="1000" dirty="0"/>
                        <a:t>日</a:t>
                      </a:r>
                      <a:endParaRPr kumimoji="1" lang="ja-JP" altLang="en-US" sz="1000" dirty="0"/>
                    </a:p>
                  </a:txBody>
                  <a:tcPr marL="63305" marR="63305" marT="31652" marB="31652" anchor="ctr"/>
                </a:tc>
                <a:tc>
                  <a:txBody>
                    <a:bodyPr/>
                    <a:lstStyle/>
                    <a:p>
                      <a:pPr algn="ctr"/>
                      <a:r>
                        <a:rPr kumimoji="1" lang="en-US" altLang="ja-JP" sz="1000" dirty="0"/>
                        <a:t>2025</a:t>
                      </a:r>
                      <a:r>
                        <a:rPr kumimoji="1" lang="ja-JP" altLang="en-US" sz="1000" dirty="0"/>
                        <a:t>年</a:t>
                      </a:r>
                      <a:r>
                        <a:rPr kumimoji="1" lang="en-US" altLang="ja-JP" sz="1000" dirty="0"/>
                        <a:t>7</a:t>
                      </a:r>
                      <a:r>
                        <a:rPr kumimoji="1" lang="ja-JP" altLang="en-US" sz="1000" dirty="0"/>
                        <a:t>月</a:t>
                      </a:r>
                      <a:r>
                        <a:rPr kumimoji="1" lang="en-US" altLang="ja-JP" sz="1000" dirty="0"/>
                        <a:t>20</a:t>
                      </a:r>
                      <a:r>
                        <a:rPr kumimoji="1" lang="ja-JP" altLang="en-US" sz="1000" dirty="0"/>
                        <a:t>日</a:t>
                      </a:r>
                      <a:endParaRPr kumimoji="1" lang="ja-JP" altLang="en-US" sz="1000" dirty="0"/>
                    </a:p>
                  </a:txBody>
                  <a:tcPr marL="63305" marR="63305" marT="31652" marB="31652" anchor="ctr"/>
                </a:tc>
              </a:tr>
              <a:tr h="1317244">
                <a:tc>
                  <a:txBody>
                    <a:bodyPr/>
                    <a:lstStyle/>
                    <a:p>
                      <a:pPr algn="ctr"/>
                      <a:r>
                        <a:rPr kumimoji="1" lang="ja-JP" altLang="en-US" sz="1000" dirty="0"/>
                        <a:t>千葉県</a:t>
                      </a:r>
                      <a:br>
                        <a:rPr kumimoji="1" lang="en-US" altLang="ja-JP" sz="1000" dirty="0"/>
                      </a:br>
                      <a:r>
                        <a:rPr kumimoji="1" lang="ja-JP" altLang="en-US" sz="1000" dirty="0"/>
                        <a:t>第</a:t>
                      </a:r>
                      <a:r>
                        <a:rPr kumimoji="1" lang="en-US" altLang="ja-JP" sz="1000" dirty="0"/>
                        <a:t>01200119390</a:t>
                      </a:r>
                      <a:r>
                        <a:rPr kumimoji="1" lang="ja-JP" altLang="en-US" sz="1000" dirty="0"/>
                        <a:t>号</a:t>
                      </a:r>
                      <a:endParaRPr kumimoji="1" lang="ja-JP" altLang="en-US" sz="1000" dirty="0"/>
                    </a:p>
                  </a:txBody>
                  <a:tcPr marL="63305" marR="63305" marT="31652" marB="31652"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ja-JP" altLang="en-US" sz="600" dirty="0"/>
                        <a:t>汚泥、廃プラスチック類、紙屑、木屑、繊維屑、動植物性残渣、ゴム屑、金属屑、ガラス屑・コンクリート屑及び陶磁器屑、がれき類</a:t>
                      </a:r>
                      <a:endParaRPr kumimoji="1" lang="ja-JP" altLang="en-US" sz="600" dirty="0"/>
                    </a:p>
                  </a:txBody>
                  <a:tcPr marL="63305" marR="63305" marT="31652" marB="31652" anchor="ctr"/>
                </a:tc>
                <a:tc>
                  <a:txBody>
                    <a:bodyPr/>
                    <a:lstStyle/>
                    <a:p>
                      <a:pPr algn="ctr"/>
                      <a:r>
                        <a:rPr kumimoji="1" lang="en-US" altLang="ja-JP" sz="1000" dirty="0"/>
                        <a:t>2023</a:t>
                      </a:r>
                      <a:r>
                        <a:rPr kumimoji="1" lang="ja-JP" altLang="en-US" sz="1000" dirty="0"/>
                        <a:t>年</a:t>
                      </a:r>
                      <a:r>
                        <a:rPr kumimoji="1" lang="en-US" altLang="ja-JP" sz="1000" dirty="0"/>
                        <a:t>11</a:t>
                      </a:r>
                      <a:r>
                        <a:rPr kumimoji="1" lang="ja-JP" altLang="en-US" sz="1000" dirty="0"/>
                        <a:t>月</a:t>
                      </a:r>
                      <a:r>
                        <a:rPr kumimoji="1" lang="en-US" altLang="ja-JP" sz="1000" dirty="0"/>
                        <a:t>27</a:t>
                      </a:r>
                      <a:r>
                        <a:rPr kumimoji="1" lang="ja-JP" altLang="en-US" sz="1000" dirty="0"/>
                        <a:t>日</a:t>
                      </a:r>
                      <a:endParaRPr kumimoji="1" lang="ja-JP" altLang="en-US" sz="1000" dirty="0"/>
                    </a:p>
                  </a:txBody>
                  <a:tcPr marL="63305" marR="63305" marT="31652" marB="31652" anchor="ctr"/>
                </a:tc>
                <a:tc>
                  <a:txBody>
                    <a:bodyPr/>
                    <a:lstStyle/>
                    <a:p>
                      <a:pPr algn="ctr"/>
                      <a:r>
                        <a:rPr kumimoji="1" lang="en-US" altLang="ja-JP" sz="1000" dirty="0"/>
                        <a:t>2028</a:t>
                      </a:r>
                      <a:r>
                        <a:rPr kumimoji="1" lang="ja-JP" altLang="en-US" sz="1000" dirty="0"/>
                        <a:t>年</a:t>
                      </a:r>
                      <a:r>
                        <a:rPr kumimoji="1" lang="en-US" altLang="ja-JP" sz="1000" dirty="0"/>
                        <a:t>11</a:t>
                      </a:r>
                      <a:r>
                        <a:rPr kumimoji="1" lang="ja-JP" altLang="en-US" sz="1000" dirty="0"/>
                        <a:t>月</a:t>
                      </a:r>
                      <a:r>
                        <a:rPr kumimoji="1" lang="en-US" altLang="ja-JP" sz="1000" dirty="0"/>
                        <a:t>26</a:t>
                      </a:r>
                      <a:r>
                        <a:rPr kumimoji="1" lang="ja-JP" altLang="en-US" sz="1000" dirty="0"/>
                        <a:t>日</a:t>
                      </a:r>
                      <a:endParaRPr kumimoji="1" lang="ja-JP" altLang="en-US" sz="1000" dirty="0"/>
                    </a:p>
                  </a:txBody>
                  <a:tcPr marL="63305" marR="63305" marT="31652" marB="31652" anchor="ctr"/>
                </a:tc>
              </a:tr>
            </a:tbl>
          </a:graphicData>
        </a:graphic>
      </p:graphicFrame>
      <p:sp>
        <p:nvSpPr>
          <p:cNvPr id="6" name="タイトル 5"/>
          <p:cNvSpPr>
            <a:spLocks noGrp="1"/>
          </p:cNvSpPr>
          <p:nvPr/>
        </p:nvSpPr>
        <p:spPr>
          <a:xfrm>
            <a:off x="317500" y="200660"/>
            <a:ext cx="624078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en-US" altLang="ja-JP" sz="1800" dirty="0">
                <a:solidFill>
                  <a:schemeClr val="bg1"/>
                </a:solidFill>
                <a:effectLst>
                  <a:outerShdw blurRad="38100" dist="25400" dir="5400000" algn="ctr" rotWithShape="0">
                    <a:srgbClr val="6E747A">
                      <a:alpha val="43000"/>
                    </a:srgbClr>
                  </a:outerShdw>
                </a:effectLst>
                <a:uFillTx/>
              </a:rPr>
              <a:t>3.</a:t>
            </a:r>
            <a:r>
              <a:rPr kumimoji="1" lang="ja-JP" altLang="en-US" sz="1800" dirty="0">
                <a:solidFill>
                  <a:schemeClr val="bg1"/>
                </a:solidFill>
                <a:effectLst>
                  <a:outerShdw blurRad="38100" dist="25400" dir="5400000" algn="ctr" rotWithShape="0">
                    <a:srgbClr val="6E747A">
                      <a:alpha val="43000"/>
                    </a:srgbClr>
                  </a:outerShdw>
                </a:effectLst>
                <a:uFillTx/>
              </a:rPr>
              <a:t>許可の内容</a:t>
            </a:r>
            <a:r>
              <a:rPr kumimoji="1" lang="ja-JP" altLang="en-US" sz="1800" dirty="0">
                <a:solidFill>
                  <a:schemeClr val="bg1"/>
                </a:solidFill>
                <a:effectLst>
                  <a:outerShdw blurRad="38100" dist="25400" dir="5400000" algn="ctr" rotWithShape="0">
                    <a:srgbClr val="6E747A">
                      <a:alpha val="43000"/>
                    </a:srgbClr>
                  </a:outerShdw>
                </a:effectLst>
                <a:uFillTx/>
              </a:rPr>
              <a:t>等</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コンテンツ プレースホルダー 7"/>
          <p:cNvGraphicFramePr>
            <a:graphicFrameLocks noGrp="1"/>
          </p:cNvGraphicFramePr>
          <p:nvPr>
            <p:ph sz="half" idx="1"/>
          </p:nvPr>
        </p:nvGraphicFramePr>
        <p:xfrm>
          <a:off x="368300" y="1700530"/>
          <a:ext cx="6155055" cy="495998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9" name="コンテンツ プレースホルダー 8"/>
          <p:cNvGraphicFramePr>
            <a:graphicFrameLocks noGrp="1"/>
          </p:cNvGraphicFramePr>
          <p:nvPr>
            <p:ph sz="half" idx="2"/>
          </p:nvPr>
        </p:nvGraphicFramePr>
        <p:xfrm>
          <a:off x="351382" y="7437244"/>
          <a:ext cx="6155236" cy="21352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スライド番号プレースホルダー 4"/>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graphicFrame>
        <p:nvGraphicFramePr>
          <p:cNvPr id="6" name="図表 5"/>
          <p:cNvGraphicFramePr/>
          <p:nvPr/>
        </p:nvGraphicFramePr>
        <p:xfrm>
          <a:off x="321310" y="6770370"/>
          <a:ext cx="6185535" cy="149987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タイトル 5"/>
          <p:cNvSpPr>
            <a:spLocks noGrp="1"/>
          </p:cNvSpPr>
          <p:nvPr/>
        </p:nvSpPr>
        <p:spPr>
          <a:xfrm>
            <a:off x="342900" y="320675"/>
            <a:ext cx="624078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ja-JP" altLang="en-US" sz="1800" dirty="0">
                <a:solidFill>
                  <a:schemeClr val="bg1"/>
                </a:solidFill>
                <a:effectLst>
                  <a:outerShdw blurRad="38100" dist="25400" dir="5400000" algn="ctr" rotWithShape="0">
                    <a:srgbClr val="6E747A">
                      <a:alpha val="43000"/>
                    </a:srgbClr>
                  </a:outerShdw>
                </a:effectLst>
                <a:uFillTx/>
              </a:rPr>
              <a:t>保有</a:t>
            </a:r>
            <a:r>
              <a:rPr kumimoji="1" lang="ja-JP" altLang="en-US" sz="1800" dirty="0">
                <a:solidFill>
                  <a:schemeClr val="bg1"/>
                </a:solidFill>
                <a:effectLst>
                  <a:outerShdw blurRad="38100" dist="25400" dir="5400000" algn="ctr" rotWithShape="0">
                    <a:srgbClr val="6E747A">
                      <a:alpha val="43000"/>
                    </a:srgbClr>
                  </a:outerShdw>
                </a:effectLst>
                <a:uFillTx/>
              </a:rPr>
              <a:t>車両</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sp>
        <p:nvSpPr>
          <p:cNvPr id="2" name="テキストボックス 1"/>
          <p:cNvSpPr txBox="1"/>
          <p:nvPr/>
        </p:nvSpPr>
        <p:spPr>
          <a:xfrm>
            <a:off x="197485" y="993775"/>
            <a:ext cx="6447155" cy="645160"/>
          </a:xfrm>
          <a:prstGeom prst="rect">
            <a:avLst/>
          </a:prstGeom>
          <a:noFill/>
        </p:spPr>
        <p:txBody>
          <a:bodyPr wrap="square" rtlCol="0">
            <a:spAutoFit/>
          </a:bodyPr>
          <a:p>
            <a:r>
              <a:rPr lang="ja-JP" altLang="en-US" sz="1400"/>
              <a:t>事業計画の概要</a:t>
            </a:r>
            <a:endParaRPr lang="ja-JP" altLang="en-US" sz="1400"/>
          </a:p>
          <a:p>
            <a:r>
              <a:rPr lang="ja-JP" altLang="en-US" sz="1100"/>
              <a:t>許可区域内での事業系一般廃棄物、産業廃棄物の収集運搬事業を通じて適正な処理処分を促し、循環型社会への貢献、資源の有効利用の促進、地球温暖化の防止を図る。</a:t>
            </a:r>
            <a:endParaRPr lang="ja-JP" altLang="en-US" sz="1100"/>
          </a:p>
        </p:txBody>
      </p:sp>
      <p:graphicFrame>
        <p:nvGraphicFramePr>
          <p:cNvPr id="3" name="図表 2"/>
          <p:cNvGraphicFramePr/>
          <p:nvPr/>
        </p:nvGraphicFramePr>
        <p:xfrm>
          <a:off x="-90805" y="7075170"/>
          <a:ext cx="6689725" cy="239268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1" name="テキストボックス 10"/>
          <p:cNvSpPr txBox="1"/>
          <p:nvPr/>
        </p:nvSpPr>
        <p:spPr>
          <a:xfrm>
            <a:off x="4883785" y="7107555"/>
            <a:ext cx="1742440" cy="368300"/>
          </a:xfrm>
          <a:prstGeom prst="rect">
            <a:avLst/>
          </a:prstGeom>
          <a:noFill/>
        </p:spPr>
        <p:txBody>
          <a:bodyPr wrap="square" rtlCol="0">
            <a:spAutoFit/>
          </a:bodyPr>
          <a:p>
            <a:r>
              <a:rPr lang="en-US" altLang="ja-JP"/>
              <a:t>10</a:t>
            </a:r>
            <a:r>
              <a:rPr lang="ja-JP" altLang="en-US"/>
              <a:t>ｍ</a:t>
            </a:r>
            <a:r>
              <a:rPr lang="en-US" altLang="ja-JP"/>
              <a:t>3</a:t>
            </a:r>
            <a:endParaRPr lang="en-US" altLang="ja-JP"/>
          </a:p>
        </p:txBody>
      </p:sp>
      <p:sp>
        <p:nvSpPr>
          <p:cNvPr id="12" name="テキストボックス 11"/>
          <p:cNvSpPr txBox="1"/>
          <p:nvPr/>
        </p:nvSpPr>
        <p:spPr>
          <a:xfrm>
            <a:off x="4883785" y="8900795"/>
            <a:ext cx="1551305" cy="368300"/>
          </a:xfrm>
          <a:prstGeom prst="rect">
            <a:avLst/>
          </a:prstGeom>
          <a:noFill/>
        </p:spPr>
        <p:txBody>
          <a:bodyPr wrap="square" rtlCol="0">
            <a:spAutoFit/>
          </a:bodyPr>
          <a:p>
            <a:r>
              <a:rPr lang="en-US" altLang="ja-JP"/>
              <a:t>8</a:t>
            </a:r>
            <a:r>
              <a:rPr lang="ja-JP" altLang="en-US"/>
              <a:t>ｍ</a:t>
            </a:r>
            <a:r>
              <a:rPr lang="en-US" altLang="ja-JP"/>
              <a:t>3</a:t>
            </a:r>
            <a:endParaRPr lang="en-US" altLang="ja-JP"/>
          </a:p>
        </p:txBody>
      </p:sp>
      <p:sp>
        <p:nvSpPr>
          <p:cNvPr id="13" name="テキストボックス 12"/>
          <p:cNvSpPr txBox="1"/>
          <p:nvPr/>
        </p:nvSpPr>
        <p:spPr>
          <a:xfrm>
            <a:off x="4679950" y="7901940"/>
            <a:ext cx="1411605" cy="368300"/>
          </a:xfrm>
          <a:prstGeom prst="rect">
            <a:avLst/>
          </a:prstGeom>
          <a:noFill/>
        </p:spPr>
        <p:txBody>
          <a:bodyPr wrap="square" rtlCol="0">
            <a:spAutoFit/>
          </a:bodyPr>
          <a:p>
            <a:r>
              <a:rPr lang="en-US" altLang="ja-JP"/>
              <a:t>3.5</a:t>
            </a:r>
            <a:r>
              <a:rPr lang="ja-JP" altLang="en-US"/>
              <a:t>ｍ</a:t>
            </a:r>
            <a:r>
              <a:rPr lang="en-US" altLang="ja-JP"/>
              <a:t>3</a:t>
            </a:r>
            <a:endParaRPr lang="en-US" altLang="ja-JP"/>
          </a:p>
        </p:txBody>
      </p:sp>
      <p:sp>
        <p:nvSpPr>
          <p:cNvPr id="14" name="テキストボックス 13"/>
          <p:cNvSpPr txBox="1"/>
          <p:nvPr/>
        </p:nvSpPr>
        <p:spPr>
          <a:xfrm>
            <a:off x="4928235" y="8270240"/>
            <a:ext cx="1373505" cy="368300"/>
          </a:xfrm>
          <a:prstGeom prst="rect">
            <a:avLst/>
          </a:prstGeom>
          <a:noFill/>
        </p:spPr>
        <p:txBody>
          <a:bodyPr wrap="square" rtlCol="0">
            <a:spAutoFit/>
          </a:bodyPr>
          <a:p>
            <a:r>
              <a:rPr lang="en-US" altLang="ja-JP"/>
              <a:t>2</a:t>
            </a:r>
            <a:r>
              <a:rPr lang="ja-JP" altLang="en-US"/>
              <a:t>ｍ</a:t>
            </a:r>
            <a:r>
              <a:rPr lang="en-US" altLang="ja-JP"/>
              <a:t>3</a:t>
            </a:r>
            <a:endParaRPr lang="en-US" altLang="ja-JP"/>
          </a:p>
        </p:txBody>
      </p:sp>
      <p:sp>
        <p:nvSpPr>
          <p:cNvPr id="7" name="四角形 6"/>
          <p:cNvSpPr/>
          <p:nvPr/>
        </p:nvSpPr>
        <p:spPr>
          <a:xfrm>
            <a:off x="197485" y="8927465"/>
            <a:ext cx="2011680" cy="645160"/>
          </a:xfrm>
          <a:prstGeom prst="rect">
            <a:avLst/>
          </a:prstGeom>
          <a:noFill/>
          <a:ln>
            <a:noFill/>
          </a:ln>
        </p:spPr>
        <p:txBody>
          <a:bodyPr wrap="none" rtlCol="0" anchor="t">
            <a:spAutoFit/>
            <a:scene3d>
              <a:camera prst="orthographicFront"/>
              <a:lightRig rig="harsh" dir="t"/>
            </a:scene3d>
            <a:sp3d extrusionH="57150" prstMaterial="matte">
              <a:bevelT w="63500" h="12700" prst="angle"/>
              <a:contourClr>
                <a:schemeClr val="bg1">
                  <a:lumMod val="65000"/>
                </a:schemeClr>
              </a:contourClr>
            </a:sp3d>
          </a:bodyPr>
          <a:p>
            <a:pPr algn="ctr"/>
            <a:r>
              <a:rPr lang="ja-JP" altLang="en-US" sz="3600" b="1">
                <a:solidFill>
                  <a:schemeClr val="accent3"/>
                </a:solidFill>
                <a:effectLst/>
              </a:rPr>
              <a:t>コンテナ</a:t>
            </a:r>
            <a:endParaRPr lang="ja-JP" altLang="en-US" sz="3600" b="1">
              <a:solidFill>
                <a:schemeClr val="accent3"/>
              </a:solidFill>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1"/>
          <a:stretch>
            <a:fillRect/>
          </a:stretch>
        </p:blipFill>
        <p:spPr>
          <a:xfrm>
            <a:off x="724861" y="5742022"/>
            <a:ext cx="792143" cy="373133"/>
          </a:xfrm>
          <a:prstGeom prst="rect">
            <a:avLst/>
          </a:prstGeom>
        </p:spPr>
      </p:pic>
      <p:sp>
        <p:nvSpPr>
          <p:cNvPr id="34" name="右矢印 33"/>
          <p:cNvSpPr/>
          <p:nvPr/>
        </p:nvSpPr>
        <p:spPr>
          <a:xfrm>
            <a:off x="85725" y="5036820"/>
            <a:ext cx="6672580" cy="62293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ja-JP" altLang="en-US"/>
          </a:p>
        </p:txBody>
      </p:sp>
      <p:sp>
        <p:nvSpPr>
          <p:cNvPr id="38" name="楕円 37"/>
          <p:cNvSpPr/>
          <p:nvPr/>
        </p:nvSpPr>
        <p:spPr>
          <a:xfrm>
            <a:off x="5241290" y="4547870"/>
            <a:ext cx="1043940" cy="903605"/>
          </a:xfrm>
          <a:prstGeom prst="ellipse">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p>
            <a:pPr algn="ctr"/>
            <a:endParaRPr lang="ja-JP" altLang="en-US"/>
          </a:p>
        </p:txBody>
      </p:sp>
      <p:sp>
        <p:nvSpPr>
          <p:cNvPr id="4" name="コンテンツ プレースホルダー 3"/>
          <p:cNvSpPr>
            <a:spLocks noGrp="1"/>
          </p:cNvSpPr>
          <p:nvPr>
            <p:ph sz="half" idx="1"/>
          </p:nvPr>
        </p:nvSpPr>
        <p:spPr>
          <a:xfrm>
            <a:off x="5532120" y="4437380"/>
            <a:ext cx="2245360" cy="458470"/>
          </a:xfrm>
        </p:spPr>
        <p:txBody>
          <a:bodyPr>
            <a:normAutofit/>
          </a:bodyPr>
          <a:lstStyle/>
          <a:p>
            <a:r>
              <a:rPr lang="ja-JP" altLang="en-US" sz="800" dirty="0"/>
              <a:t>行方環境美化センター</a:t>
            </a:r>
            <a:endParaRPr lang="en-US" altLang="ja-JP" sz="800" dirty="0"/>
          </a:p>
          <a:p>
            <a:r>
              <a:rPr lang="ja-JP" altLang="en-US" sz="800" dirty="0"/>
              <a:t>鉾田クリーンセンター</a:t>
            </a:r>
            <a:endParaRPr lang="en-US" altLang="ja-JP" sz="800" dirty="0"/>
          </a:p>
          <a:p>
            <a:endParaRPr lang="en-US" altLang="ja-JP" sz="800" dirty="0"/>
          </a:p>
        </p:txBody>
      </p:sp>
      <p:sp>
        <p:nvSpPr>
          <p:cNvPr id="5" name="スライド番号プレースホルダー 4"/>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sp>
        <p:nvSpPr>
          <p:cNvPr id="8" name="四角形: 角を丸くする 7"/>
          <p:cNvSpPr/>
          <p:nvPr/>
        </p:nvSpPr>
        <p:spPr>
          <a:xfrm>
            <a:off x="4450080" y="4745355"/>
            <a:ext cx="641985" cy="34861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pic>
        <p:nvPicPr>
          <p:cNvPr id="11" name="図 10"/>
          <p:cNvPicPr>
            <a:picLocks noChangeAspect="1"/>
          </p:cNvPicPr>
          <p:nvPr/>
        </p:nvPicPr>
        <p:blipFill>
          <a:blip r:embed="rId2"/>
          <a:stretch>
            <a:fillRect/>
          </a:stretch>
        </p:blipFill>
        <p:spPr>
          <a:xfrm>
            <a:off x="105703" y="5660043"/>
            <a:ext cx="656434" cy="539059"/>
          </a:xfrm>
          <a:prstGeom prst="rect">
            <a:avLst/>
          </a:prstGeom>
        </p:spPr>
      </p:pic>
      <p:graphicFrame>
        <p:nvGraphicFramePr>
          <p:cNvPr id="15" name="表 14"/>
          <p:cNvGraphicFramePr>
            <a:graphicFrameLocks noGrp="1"/>
          </p:cNvGraphicFramePr>
          <p:nvPr/>
        </p:nvGraphicFramePr>
        <p:xfrm>
          <a:off x="762111" y="1133995"/>
          <a:ext cx="5333774" cy="1792034"/>
        </p:xfrm>
        <a:graphic>
          <a:graphicData uri="http://schemas.openxmlformats.org/drawingml/2006/table">
            <a:tbl>
              <a:tblPr firstRow="1" bandRow="1">
                <a:tableStyleId>{5C22544A-7EE6-4342-B048-85BDC9FD1C3A}</a:tableStyleId>
              </a:tblPr>
              <a:tblGrid>
                <a:gridCol w="2266874"/>
                <a:gridCol w="1032510"/>
                <a:gridCol w="1058972"/>
                <a:gridCol w="975418"/>
              </a:tblGrid>
              <a:tr h="327660">
                <a:tc>
                  <a:txBody>
                    <a:bodyPr/>
                    <a:lstStyle/>
                    <a:p>
                      <a:endParaRPr kumimoji="1" lang="ja-JP" altLang="en-US" sz="800" dirty="0"/>
                    </a:p>
                  </a:txBody>
                  <a:tcPr marL="51435" marR="51435" marT="25718" marB="25718"/>
                </a:tc>
                <a:tc>
                  <a:txBody>
                    <a:bodyPr/>
                    <a:lstStyle/>
                    <a:p>
                      <a:r>
                        <a:rPr kumimoji="1" lang="en-US" altLang="ja-JP" sz="1200" dirty="0"/>
                        <a:t>2021</a:t>
                      </a:r>
                      <a:r>
                        <a:rPr kumimoji="1" lang="ja-JP" altLang="en-US" sz="1200" dirty="0"/>
                        <a:t>年度</a:t>
                      </a:r>
                      <a:endParaRPr kumimoji="1" lang="ja-JP" altLang="en-US" sz="1200" dirty="0"/>
                    </a:p>
                  </a:txBody>
                  <a:tcPr marL="51435" marR="51435" marT="25718" marB="25718"/>
                </a:tc>
                <a:tc>
                  <a:txBody>
                    <a:bodyPr/>
                    <a:lstStyle/>
                    <a:p>
                      <a:r>
                        <a:rPr kumimoji="1" lang="en-US" altLang="ja-JP" sz="1200" dirty="0"/>
                        <a:t>2022</a:t>
                      </a:r>
                      <a:r>
                        <a:rPr kumimoji="1" lang="ja-JP" altLang="en-US" sz="1200" dirty="0"/>
                        <a:t>年度</a:t>
                      </a:r>
                      <a:endParaRPr kumimoji="1" lang="ja-JP" altLang="en-US" sz="1200" dirty="0"/>
                    </a:p>
                  </a:txBody>
                  <a:tcPr marL="51435" marR="51435" marT="25718" marB="25718"/>
                </a:tc>
                <a:tc>
                  <a:txBody>
                    <a:bodyPr/>
                    <a:lstStyle/>
                    <a:p>
                      <a:r>
                        <a:rPr kumimoji="1" lang="en-US" altLang="ja-JP" sz="1200" dirty="0"/>
                        <a:t>2023</a:t>
                      </a:r>
                      <a:r>
                        <a:rPr kumimoji="1" lang="ja-JP" altLang="en-US" sz="1200" dirty="0"/>
                        <a:t>年度</a:t>
                      </a:r>
                      <a:endParaRPr kumimoji="1" lang="ja-JP" altLang="en-US" sz="1200" dirty="0"/>
                    </a:p>
                  </a:txBody>
                  <a:tcPr marL="51435" marR="51435" marT="25718" marB="25718"/>
                </a:tc>
              </a:tr>
              <a:tr h="332105">
                <a:tc>
                  <a:txBody>
                    <a:bodyPr/>
                    <a:lstStyle/>
                    <a:p>
                      <a:r>
                        <a:rPr kumimoji="1" lang="ja-JP" altLang="en-US" sz="1400" dirty="0"/>
                        <a:t>産業廃棄物</a:t>
                      </a:r>
                      <a:endParaRPr kumimoji="1" lang="ja-JP" altLang="en-US" sz="1400" dirty="0"/>
                    </a:p>
                  </a:txBody>
                  <a:tcPr marL="51435" marR="51435" marT="25718" marB="25718"/>
                </a:tc>
                <a:tc>
                  <a:txBody>
                    <a:bodyPr/>
                    <a:lstStyle/>
                    <a:p>
                      <a:pPr algn="ctr"/>
                      <a:r>
                        <a:rPr kumimoji="1" lang="en-US" altLang="ja-JP" sz="1400" dirty="0"/>
                        <a:t>312</a:t>
                      </a:r>
                      <a:endParaRPr kumimoji="1" lang="en-US" altLang="ja-JP" sz="1400" dirty="0"/>
                    </a:p>
                  </a:txBody>
                  <a:tcPr marL="51435" marR="51435" marT="25718" marB="25718"/>
                </a:tc>
                <a:tc>
                  <a:txBody>
                    <a:bodyPr/>
                    <a:lstStyle/>
                    <a:p>
                      <a:pPr algn="ctr"/>
                      <a:r>
                        <a:rPr kumimoji="1" lang="en-US" altLang="ja-JP" sz="1400" dirty="0"/>
                        <a:t>303</a:t>
                      </a:r>
                      <a:endParaRPr kumimoji="1" lang="ja-JP" altLang="en-US" sz="1400" dirty="0"/>
                    </a:p>
                  </a:txBody>
                  <a:tcPr marL="51435" marR="51435" marT="25718" marB="25718"/>
                </a:tc>
                <a:tc>
                  <a:txBody>
                    <a:bodyPr/>
                    <a:lstStyle/>
                    <a:p>
                      <a:pPr algn="ctr"/>
                      <a:r>
                        <a:rPr kumimoji="1" lang="en-US" altLang="ja-JP" sz="1400" dirty="0"/>
                        <a:t>353</a:t>
                      </a:r>
                      <a:endParaRPr kumimoji="1" lang="en-US" altLang="ja-JP" sz="1400" dirty="0"/>
                    </a:p>
                  </a:txBody>
                  <a:tcPr marL="51435" marR="51435" marT="25718" marB="25718"/>
                </a:tc>
              </a:tr>
              <a:tr h="331973">
                <a:tc>
                  <a:txBody>
                    <a:bodyPr/>
                    <a:lstStyle/>
                    <a:p>
                      <a:r>
                        <a:rPr kumimoji="1" lang="ja-JP" altLang="en-US" sz="1400" dirty="0"/>
                        <a:t>委託一般廃棄物</a:t>
                      </a:r>
                      <a:endParaRPr kumimoji="1" lang="ja-JP" altLang="en-US" sz="1400" dirty="0"/>
                    </a:p>
                  </a:txBody>
                  <a:tcPr marL="51435" marR="51435" marT="25718" marB="25718"/>
                </a:tc>
                <a:tc>
                  <a:txBody>
                    <a:bodyPr/>
                    <a:lstStyle/>
                    <a:p>
                      <a:pPr algn="ctr"/>
                      <a:r>
                        <a:rPr kumimoji="1" lang="en-US" altLang="ja-JP" sz="1400" dirty="0"/>
                        <a:t>6,053</a:t>
                      </a:r>
                      <a:endParaRPr kumimoji="1" lang="ja-JP" altLang="en-US" sz="1400" dirty="0"/>
                    </a:p>
                  </a:txBody>
                  <a:tcPr marL="51435" marR="51435" marT="25718" marB="25718"/>
                </a:tc>
                <a:tc>
                  <a:txBody>
                    <a:bodyPr/>
                    <a:lstStyle/>
                    <a:p>
                      <a:pPr algn="ctr"/>
                      <a:r>
                        <a:rPr kumimoji="1" lang="en-US" altLang="ja-JP" sz="1400" dirty="0"/>
                        <a:t>5,855</a:t>
                      </a:r>
                      <a:endParaRPr kumimoji="1" lang="en-US" altLang="ja-JP" sz="1400" dirty="0"/>
                    </a:p>
                  </a:txBody>
                  <a:tcPr marL="51435" marR="51435" marT="25718" marB="25718"/>
                </a:tc>
                <a:tc>
                  <a:txBody>
                    <a:bodyPr/>
                    <a:lstStyle/>
                    <a:p>
                      <a:pPr algn="ctr"/>
                      <a:r>
                        <a:rPr kumimoji="1" lang="en-US" altLang="ja-JP" sz="1400"/>
                        <a:t>5,062</a:t>
                      </a:r>
                      <a:endParaRPr kumimoji="1" lang="en-US" altLang="ja-JP" sz="1400"/>
                    </a:p>
                  </a:txBody>
                  <a:tcPr marL="51435" marR="51435" marT="25718" marB="25718"/>
                </a:tc>
              </a:tr>
              <a:tr h="400050">
                <a:tc>
                  <a:txBody>
                    <a:bodyPr/>
                    <a:lstStyle/>
                    <a:p>
                      <a:r>
                        <a:rPr kumimoji="1" lang="ja-JP" altLang="en-US" sz="1400" dirty="0"/>
                        <a:t>契約事務所一般廃棄物</a:t>
                      </a:r>
                      <a:endParaRPr kumimoji="1" lang="ja-JP" altLang="en-US" sz="1400" dirty="0"/>
                    </a:p>
                  </a:txBody>
                  <a:tcPr marL="51435" marR="51435" marT="25718" marB="25718"/>
                </a:tc>
                <a:tc>
                  <a:txBody>
                    <a:bodyPr/>
                    <a:lstStyle/>
                    <a:p>
                      <a:pPr algn="ctr"/>
                      <a:r>
                        <a:rPr kumimoji="1" lang="en-US" altLang="ja-JP" sz="1400" dirty="0"/>
                        <a:t>1,409</a:t>
                      </a:r>
                      <a:endParaRPr kumimoji="1" lang="ja-JP" altLang="en-US" sz="1400" dirty="0"/>
                    </a:p>
                  </a:txBody>
                  <a:tcPr marL="51435" marR="51435" marT="25718" marB="25718"/>
                </a:tc>
                <a:tc>
                  <a:txBody>
                    <a:bodyPr/>
                    <a:lstStyle/>
                    <a:p>
                      <a:pPr algn="ctr"/>
                      <a:r>
                        <a:rPr kumimoji="1" lang="en-US" altLang="ja-JP" sz="1400" dirty="0"/>
                        <a:t>1,380</a:t>
                      </a:r>
                      <a:endParaRPr kumimoji="1" lang="ja-JP" altLang="en-US" sz="1400" dirty="0"/>
                    </a:p>
                  </a:txBody>
                  <a:tcPr marL="51435" marR="51435" marT="25718" marB="25718"/>
                </a:tc>
                <a:tc>
                  <a:txBody>
                    <a:bodyPr/>
                    <a:lstStyle/>
                    <a:p>
                      <a:pPr algn="ctr"/>
                      <a:r>
                        <a:rPr kumimoji="1" lang="en-US" altLang="ja-JP" sz="1400"/>
                        <a:t>1,181</a:t>
                      </a:r>
                      <a:endParaRPr kumimoji="1" lang="en-US" altLang="ja-JP" sz="1400"/>
                    </a:p>
                  </a:txBody>
                  <a:tcPr marL="51435" marR="51435" marT="25718" marB="25718"/>
                </a:tc>
              </a:tr>
              <a:tr h="400246">
                <a:tc>
                  <a:txBody>
                    <a:bodyPr/>
                    <a:lstStyle/>
                    <a:p>
                      <a:r>
                        <a:rPr kumimoji="1" lang="ja-JP" altLang="en-US" sz="1400" dirty="0"/>
                        <a:t>リサイクル　再生利用</a:t>
                      </a:r>
                      <a:endParaRPr kumimoji="1" lang="ja-JP" altLang="en-US" sz="1400" dirty="0"/>
                    </a:p>
                  </a:txBody>
                  <a:tcPr marL="51435" marR="51435" marT="25718" marB="25718"/>
                </a:tc>
                <a:tc>
                  <a:txBody>
                    <a:bodyPr/>
                    <a:lstStyle/>
                    <a:p>
                      <a:pPr algn="ctr"/>
                      <a:r>
                        <a:rPr kumimoji="1" lang="en-US" altLang="ja-JP" sz="1400" dirty="0"/>
                        <a:t>793</a:t>
                      </a:r>
                      <a:endParaRPr kumimoji="1" lang="ja-JP" altLang="en-US" sz="1400" dirty="0"/>
                    </a:p>
                  </a:txBody>
                  <a:tcPr marL="51435" marR="51435" marT="25718" marB="25718"/>
                </a:tc>
                <a:tc>
                  <a:txBody>
                    <a:bodyPr/>
                    <a:lstStyle/>
                    <a:p>
                      <a:pPr algn="ctr"/>
                      <a:r>
                        <a:rPr kumimoji="1" lang="en-US" altLang="ja-JP" sz="1400" dirty="0"/>
                        <a:t>868</a:t>
                      </a:r>
                      <a:endParaRPr kumimoji="1" lang="en-US" altLang="ja-JP" sz="1400" dirty="0"/>
                    </a:p>
                  </a:txBody>
                  <a:tcPr marL="51435" marR="51435" marT="25718" marB="25718"/>
                </a:tc>
                <a:tc>
                  <a:txBody>
                    <a:bodyPr/>
                    <a:lstStyle/>
                    <a:p>
                      <a:pPr algn="ctr"/>
                      <a:r>
                        <a:rPr kumimoji="1" lang="en-US" altLang="ja-JP" sz="1400" dirty="0"/>
                        <a:t>833</a:t>
                      </a:r>
                      <a:endParaRPr kumimoji="1" lang="en-US" altLang="ja-JP" sz="1400" dirty="0"/>
                    </a:p>
                  </a:txBody>
                  <a:tcPr marL="51435" marR="51435" marT="25718" marB="25718"/>
                </a:tc>
              </a:tr>
            </a:tbl>
          </a:graphicData>
        </a:graphic>
      </p:graphicFrame>
      <p:sp>
        <p:nvSpPr>
          <p:cNvPr id="6" name="タイトル 5"/>
          <p:cNvSpPr>
            <a:spLocks noGrp="1"/>
          </p:cNvSpPr>
          <p:nvPr/>
        </p:nvSpPr>
        <p:spPr>
          <a:xfrm>
            <a:off x="309245" y="3752215"/>
            <a:ext cx="624078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en-US" altLang="ja-JP" sz="1800" dirty="0">
                <a:solidFill>
                  <a:schemeClr val="bg1"/>
                </a:solidFill>
                <a:effectLst>
                  <a:outerShdw blurRad="38100" dist="25400" dir="5400000" algn="ctr" rotWithShape="0">
                    <a:srgbClr val="6E747A">
                      <a:alpha val="43000"/>
                    </a:srgbClr>
                  </a:outerShdw>
                </a:effectLst>
                <a:uFillTx/>
              </a:rPr>
              <a:t>4.</a:t>
            </a:r>
            <a:r>
              <a:rPr kumimoji="1" lang="ja-JP" altLang="en-US" sz="1800" dirty="0">
                <a:solidFill>
                  <a:schemeClr val="bg1"/>
                </a:solidFill>
                <a:effectLst>
                  <a:outerShdw blurRad="38100" dist="25400" dir="5400000" algn="ctr" rotWithShape="0">
                    <a:srgbClr val="6E747A">
                      <a:alpha val="43000"/>
                    </a:srgbClr>
                  </a:outerShdw>
                </a:effectLst>
                <a:uFillTx/>
              </a:rPr>
              <a:t>一般廃棄物処理</a:t>
            </a:r>
            <a:r>
              <a:rPr kumimoji="1" lang="ja-JP" altLang="en-US" sz="1800" dirty="0">
                <a:solidFill>
                  <a:schemeClr val="bg1"/>
                </a:solidFill>
                <a:effectLst>
                  <a:outerShdw blurRad="38100" dist="25400" dir="5400000" algn="ctr" rotWithShape="0">
                    <a:srgbClr val="6E747A">
                      <a:alpha val="43000"/>
                    </a:srgbClr>
                  </a:outerShdw>
                </a:effectLst>
                <a:uFillTx/>
              </a:rPr>
              <a:t>フロー</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sp>
        <p:nvSpPr>
          <p:cNvPr id="9" name="タイトル 5"/>
          <p:cNvSpPr>
            <a:spLocks noGrp="1"/>
          </p:cNvSpPr>
          <p:nvPr/>
        </p:nvSpPr>
        <p:spPr>
          <a:xfrm>
            <a:off x="308610" y="285115"/>
            <a:ext cx="624078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ja-JP" altLang="en-US" sz="1800" dirty="0">
                <a:solidFill>
                  <a:schemeClr val="bg1"/>
                </a:solidFill>
                <a:effectLst>
                  <a:outerShdw blurRad="38100" dist="25400" dir="5400000" algn="ctr" rotWithShape="0">
                    <a:srgbClr val="6E747A">
                      <a:alpha val="43000"/>
                    </a:srgbClr>
                  </a:outerShdw>
                </a:effectLst>
                <a:uFillTx/>
              </a:rPr>
              <a:t>年間収集運搬量（</a:t>
            </a:r>
            <a:r>
              <a:rPr kumimoji="1" lang="ja-JP" altLang="en-US" sz="1800" dirty="0">
                <a:solidFill>
                  <a:schemeClr val="bg1"/>
                </a:solidFill>
                <a:effectLst>
                  <a:outerShdw blurRad="38100" dist="25400" dir="5400000" algn="ctr" rotWithShape="0">
                    <a:srgbClr val="6E747A">
                      <a:alpha val="43000"/>
                    </a:srgbClr>
                  </a:outerShdw>
                </a:effectLst>
                <a:uFillTx/>
              </a:rPr>
              <a:t>ｔ）</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graphicFrame>
        <p:nvGraphicFramePr>
          <p:cNvPr id="2" name="図表 1"/>
          <p:cNvGraphicFramePr/>
          <p:nvPr/>
        </p:nvGraphicFramePr>
        <p:xfrm>
          <a:off x="-266065" y="6706870"/>
          <a:ext cx="2872105" cy="2948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角丸四角形 6"/>
          <p:cNvSpPr/>
          <p:nvPr/>
        </p:nvSpPr>
        <p:spPr>
          <a:xfrm>
            <a:off x="2607310" y="6707505"/>
            <a:ext cx="1684020" cy="5321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ja-JP" altLang="en-US" sz="1400"/>
              <a:t>ガラス・瓶</a:t>
            </a:r>
            <a:br>
              <a:rPr lang="ja-JP" altLang="en-US" sz="1400"/>
            </a:br>
            <a:r>
              <a:rPr lang="ja-JP" altLang="en-US" sz="1400"/>
              <a:t>リサイクル工場</a:t>
            </a:r>
            <a:endParaRPr lang="ja-JP" altLang="en-US" sz="1400"/>
          </a:p>
        </p:txBody>
      </p:sp>
      <p:sp>
        <p:nvSpPr>
          <p:cNvPr id="12" name="角丸四角形 11"/>
          <p:cNvSpPr/>
          <p:nvPr/>
        </p:nvSpPr>
        <p:spPr>
          <a:xfrm>
            <a:off x="2605405" y="7358380"/>
            <a:ext cx="1685290" cy="4819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ja-JP" altLang="en-US" sz="1200"/>
              <a:t>古紙リサイクル工場</a:t>
            </a:r>
            <a:endParaRPr lang="ja-JP" altLang="en-US" sz="1200"/>
          </a:p>
        </p:txBody>
      </p:sp>
      <p:sp>
        <p:nvSpPr>
          <p:cNvPr id="16" name="角丸四角形 15"/>
          <p:cNvSpPr/>
          <p:nvPr/>
        </p:nvSpPr>
        <p:spPr>
          <a:xfrm>
            <a:off x="2606040" y="7959090"/>
            <a:ext cx="1685925" cy="4832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ja-JP" altLang="en-US" sz="1400"/>
              <a:t>リサイクル工場</a:t>
            </a:r>
            <a:endParaRPr lang="ja-JP" altLang="en-US" sz="1400"/>
          </a:p>
        </p:txBody>
      </p:sp>
      <p:sp>
        <p:nvSpPr>
          <p:cNvPr id="17" name="角丸四角形 16"/>
          <p:cNvSpPr/>
          <p:nvPr/>
        </p:nvSpPr>
        <p:spPr>
          <a:xfrm>
            <a:off x="2606040" y="8599170"/>
            <a:ext cx="1685925" cy="4718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ja-JP" altLang="en-US" sz="1200"/>
              <a:t>ペットボトル</a:t>
            </a:r>
            <a:endParaRPr lang="ja-JP" altLang="en-US" sz="1200"/>
          </a:p>
          <a:p>
            <a:pPr algn="ctr"/>
            <a:r>
              <a:rPr lang="ja-JP" altLang="en-US" sz="1200"/>
              <a:t>再生業者</a:t>
            </a:r>
            <a:endParaRPr lang="ja-JP" altLang="en-US" sz="1200"/>
          </a:p>
        </p:txBody>
      </p:sp>
      <p:sp>
        <p:nvSpPr>
          <p:cNvPr id="18" name="角丸四角形 17"/>
          <p:cNvSpPr/>
          <p:nvPr/>
        </p:nvSpPr>
        <p:spPr>
          <a:xfrm>
            <a:off x="2606675" y="9181465"/>
            <a:ext cx="1684020" cy="4743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ja-JP" altLang="en-US" sz="1400"/>
              <a:t>スクラップ</a:t>
            </a:r>
            <a:r>
              <a:rPr lang="ja-JP" altLang="en-US" sz="1400"/>
              <a:t>業者</a:t>
            </a:r>
            <a:endParaRPr lang="ja-JP" altLang="en-US" sz="1400"/>
          </a:p>
        </p:txBody>
      </p:sp>
      <p:graphicFrame>
        <p:nvGraphicFramePr>
          <p:cNvPr id="19" name="図表 18"/>
          <p:cNvGraphicFramePr/>
          <p:nvPr/>
        </p:nvGraphicFramePr>
        <p:xfrm>
          <a:off x="4291965" y="6706870"/>
          <a:ext cx="2734310" cy="2947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二等辺三角形 19"/>
          <p:cNvSpPr/>
          <p:nvPr/>
        </p:nvSpPr>
        <p:spPr>
          <a:xfrm rot="5400000">
            <a:off x="2299970" y="6880860"/>
            <a:ext cx="279400" cy="1778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1" name="二等辺三角形 20"/>
          <p:cNvSpPr/>
          <p:nvPr/>
        </p:nvSpPr>
        <p:spPr>
          <a:xfrm rot="5400000">
            <a:off x="2319020" y="7491095"/>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2" name="二等辺三角形 21"/>
          <p:cNvSpPr/>
          <p:nvPr/>
        </p:nvSpPr>
        <p:spPr>
          <a:xfrm rot="5400000">
            <a:off x="2299970" y="8072755"/>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3" name="二等辺三角形 22"/>
          <p:cNvSpPr/>
          <p:nvPr/>
        </p:nvSpPr>
        <p:spPr>
          <a:xfrm rot="5400000">
            <a:off x="2319020" y="8726805"/>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4" name="二等辺三角形 23"/>
          <p:cNvSpPr/>
          <p:nvPr/>
        </p:nvSpPr>
        <p:spPr>
          <a:xfrm rot="5400000">
            <a:off x="2299970" y="9337040"/>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5" name="二等辺三角形 24"/>
          <p:cNvSpPr/>
          <p:nvPr/>
        </p:nvSpPr>
        <p:spPr>
          <a:xfrm rot="5400000">
            <a:off x="4344670" y="6865620"/>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6" name="二等辺三角形 25"/>
          <p:cNvSpPr/>
          <p:nvPr/>
        </p:nvSpPr>
        <p:spPr>
          <a:xfrm rot="5400000">
            <a:off x="4344670" y="7491730"/>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7" name="二等辺三角形 26"/>
          <p:cNvSpPr/>
          <p:nvPr/>
        </p:nvSpPr>
        <p:spPr>
          <a:xfrm rot="5400000">
            <a:off x="4344670" y="8093075"/>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8" name="二等辺三角形 27"/>
          <p:cNvSpPr/>
          <p:nvPr/>
        </p:nvSpPr>
        <p:spPr>
          <a:xfrm rot="5400000">
            <a:off x="4344670" y="8727440"/>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29" name="二等辺三角形 28"/>
          <p:cNvSpPr/>
          <p:nvPr/>
        </p:nvSpPr>
        <p:spPr>
          <a:xfrm rot="5400000">
            <a:off x="4344670" y="9311005"/>
            <a:ext cx="279400" cy="215900"/>
          </a:xfrm>
          <a:prstGeom prst="triangl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ja-JP" altLang="en-US"/>
          </a:p>
        </p:txBody>
      </p:sp>
      <p:sp>
        <p:nvSpPr>
          <p:cNvPr id="35" name="楕円 34"/>
          <p:cNvSpPr/>
          <p:nvPr/>
        </p:nvSpPr>
        <p:spPr>
          <a:xfrm>
            <a:off x="309245" y="4745355"/>
            <a:ext cx="1208405" cy="1043305"/>
          </a:xfrm>
          <a:prstGeom prst="ellipse">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p>
            <a:pPr algn="ctr"/>
            <a:endParaRPr lang="ja-JP" altLang="en-US"/>
          </a:p>
        </p:txBody>
      </p:sp>
      <p:sp>
        <p:nvSpPr>
          <p:cNvPr id="36" name="楕円 35"/>
          <p:cNvSpPr/>
          <p:nvPr/>
        </p:nvSpPr>
        <p:spPr>
          <a:xfrm>
            <a:off x="1727835" y="4606925"/>
            <a:ext cx="1423670" cy="1357630"/>
          </a:xfrm>
          <a:prstGeom prst="ellipse">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p>
            <a:pPr algn="ctr"/>
            <a:endParaRPr lang="ja-JP" altLang="en-US"/>
          </a:p>
        </p:txBody>
      </p:sp>
      <p:sp>
        <p:nvSpPr>
          <p:cNvPr id="37" name="楕円 36"/>
          <p:cNvSpPr/>
          <p:nvPr/>
        </p:nvSpPr>
        <p:spPr>
          <a:xfrm>
            <a:off x="3383915" y="4845685"/>
            <a:ext cx="907415" cy="834390"/>
          </a:xfrm>
          <a:prstGeom prst="ellipse">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p>
            <a:pPr algn="ctr"/>
            <a:endParaRPr lang="ja-JP" altLang="en-US"/>
          </a:p>
        </p:txBody>
      </p:sp>
      <p:sp>
        <p:nvSpPr>
          <p:cNvPr id="39" name="楕円 38"/>
          <p:cNvSpPr/>
          <p:nvPr/>
        </p:nvSpPr>
        <p:spPr>
          <a:xfrm>
            <a:off x="4843780" y="5144770"/>
            <a:ext cx="1030605" cy="878205"/>
          </a:xfrm>
          <a:prstGeom prst="ellipse">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p>
            <a:pPr algn="ctr"/>
            <a:endParaRPr lang="ja-JP" altLang="en-US"/>
          </a:p>
        </p:txBody>
      </p:sp>
      <p:sp>
        <p:nvSpPr>
          <p:cNvPr id="40" name="テキストボックス 39"/>
          <p:cNvSpPr txBox="1"/>
          <p:nvPr/>
        </p:nvSpPr>
        <p:spPr>
          <a:xfrm>
            <a:off x="381000" y="5036820"/>
            <a:ext cx="1346835" cy="521970"/>
          </a:xfrm>
          <a:prstGeom prst="rect">
            <a:avLst/>
          </a:prstGeom>
          <a:noFill/>
        </p:spPr>
        <p:txBody>
          <a:bodyPr wrap="square" rtlCol="0">
            <a:spAutoFit/>
          </a:bodyPr>
          <a:p>
            <a:r>
              <a:rPr lang="ja-JP" altLang="en-US" sz="1400"/>
              <a:t>排出事業所</a:t>
            </a:r>
            <a:endParaRPr lang="ja-JP" altLang="en-US" sz="1400"/>
          </a:p>
          <a:p>
            <a:r>
              <a:rPr lang="ja-JP" altLang="en-US" sz="1400"/>
              <a:t>（可燃物）</a:t>
            </a:r>
            <a:endParaRPr lang="ja-JP" altLang="en-US" sz="1400"/>
          </a:p>
        </p:txBody>
      </p:sp>
      <p:sp>
        <p:nvSpPr>
          <p:cNvPr id="41" name="テキストボックス 40"/>
          <p:cNvSpPr txBox="1"/>
          <p:nvPr/>
        </p:nvSpPr>
        <p:spPr>
          <a:xfrm>
            <a:off x="1727835" y="4975225"/>
            <a:ext cx="1655445" cy="583565"/>
          </a:xfrm>
          <a:prstGeom prst="rect">
            <a:avLst/>
          </a:prstGeom>
          <a:noFill/>
        </p:spPr>
        <p:txBody>
          <a:bodyPr wrap="square" rtlCol="0">
            <a:spAutoFit/>
          </a:bodyPr>
          <a:p>
            <a:r>
              <a:rPr lang="ja-JP" altLang="en-US" sz="1600" b="1"/>
              <a:t>　　丸善　　　　　　　エコアース</a:t>
            </a:r>
            <a:r>
              <a:rPr lang="en-US" altLang="ja-JP" sz="1600" b="1"/>
              <a:t>(</a:t>
            </a:r>
            <a:r>
              <a:rPr lang="ja-JP" altLang="en-US" sz="1600" b="1"/>
              <a:t>有</a:t>
            </a:r>
            <a:r>
              <a:rPr lang="en-US" altLang="ja-JP" sz="1600" b="1"/>
              <a:t>)</a:t>
            </a:r>
            <a:endParaRPr lang="en-US" altLang="ja-JP" sz="1600" b="1"/>
          </a:p>
        </p:txBody>
      </p:sp>
      <p:sp>
        <p:nvSpPr>
          <p:cNvPr id="42" name="テキストボックス 41"/>
          <p:cNvSpPr txBox="1"/>
          <p:nvPr/>
        </p:nvSpPr>
        <p:spPr>
          <a:xfrm>
            <a:off x="3383280" y="5132070"/>
            <a:ext cx="1346835" cy="306705"/>
          </a:xfrm>
          <a:prstGeom prst="rect">
            <a:avLst/>
          </a:prstGeom>
          <a:noFill/>
        </p:spPr>
        <p:txBody>
          <a:bodyPr wrap="square" rtlCol="0">
            <a:spAutoFit/>
          </a:bodyPr>
          <a:p>
            <a:r>
              <a:rPr lang="ja-JP" altLang="en-US" sz="1400"/>
              <a:t>許可</a:t>
            </a:r>
            <a:r>
              <a:rPr lang="ja-JP" altLang="en-US" sz="1400"/>
              <a:t>施設</a:t>
            </a:r>
            <a:endParaRPr lang="ja-JP" altLang="en-US" sz="1400"/>
          </a:p>
        </p:txBody>
      </p:sp>
      <p:sp>
        <p:nvSpPr>
          <p:cNvPr id="43" name="テキストボックス 42"/>
          <p:cNvSpPr txBox="1"/>
          <p:nvPr/>
        </p:nvSpPr>
        <p:spPr>
          <a:xfrm>
            <a:off x="5328920" y="4846320"/>
            <a:ext cx="1346835" cy="306705"/>
          </a:xfrm>
          <a:prstGeom prst="rect">
            <a:avLst/>
          </a:prstGeom>
          <a:noFill/>
        </p:spPr>
        <p:txBody>
          <a:bodyPr wrap="square" rtlCol="0">
            <a:spAutoFit/>
          </a:bodyPr>
          <a:p>
            <a:r>
              <a:rPr lang="ja-JP" altLang="en-US" sz="1400"/>
              <a:t>埋め立て</a:t>
            </a:r>
            <a:endParaRPr lang="ja-JP" altLang="en-US" sz="1400"/>
          </a:p>
        </p:txBody>
      </p:sp>
      <p:sp>
        <p:nvSpPr>
          <p:cNvPr id="44" name="テキストボックス 43"/>
          <p:cNvSpPr txBox="1"/>
          <p:nvPr/>
        </p:nvSpPr>
        <p:spPr>
          <a:xfrm>
            <a:off x="5093335" y="5501005"/>
            <a:ext cx="781050" cy="306705"/>
          </a:xfrm>
          <a:prstGeom prst="rect">
            <a:avLst/>
          </a:prstGeom>
          <a:noFill/>
        </p:spPr>
        <p:txBody>
          <a:bodyPr wrap="square" rtlCol="0">
            <a:spAutoFit/>
          </a:bodyPr>
          <a:p>
            <a:r>
              <a:rPr lang="ja-JP" altLang="en-US" sz="1400"/>
              <a:t>発電</a:t>
            </a:r>
            <a:endParaRPr lang="ja-JP" altLang="en-US" sz="1400"/>
          </a:p>
        </p:txBody>
      </p:sp>
      <p:sp>
        <p:nvSpPr>
          <p:cNvPr id="45" name="テキストボックス 44"/>
          <p:cNvSpPr txBox="1"/>
          <p:nvPr/>
        </p:nvSpPr>
        <p:spPr>
          <a:xfrm>
            <a:off x="4859020" y="5255895"/>
            <a:ext cx="1280795" cy="245110"/>
          </a:xfrm>
          <a:prstGeom prst="rect">
            <a:avLst/>
          </a:prstGeom>
          <a:noFill/>
        </p:spPr>
        <p:txBody>
          <a:bodyPr wrap="square" rtlCol="0">
            <a:spAutoFit/>
          </a:bodyPr>
          <a:p>
            <a:r>
              <a:rPr lang="ja-JP" altLang="en-US" sz="1000" u="sng"/>
              <a:t>焼却熱利用</a:t>
            </a:r>
            <a:endParaRPr lang="ja-JP" altLang="en-US" sz="1000" u="sng"/>
          </a:p>
        </p:txBody>
      </p:sp>
      <p:sp>
        <p:nvSpPr>
          <p:cNvPr id="46" name="コンテンツ プレースホルダー 3"/>
          <p:cNvSpPr>
            <a:spLocks noGrp="1"/>
          </p:cNvSpPr>
          <p:nvPr/>
        </p:nvSpPr>
        <p:spPr>
          <a:xfrm>
            <a:off x="4968240" y="5788660"/>
            <a:ext cx="2245360" cy="4743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800" dirty="0"/>
              <a:t>霞台クリーンセンター</a:t>
            </a:r>
            <a:endParaRPr lang="en-US" altLang="ja-JP" sz="800" dirty="0"/>
          </a:p>
          <a:p>
            <a:r>
              <a:rPr lang="ja-JP" altLang="en-US" sz="800" dirty="0"/>
              <a:t>鹿島共同可燃ごみクリーンセンター</a:t>
            </a:r>
            <a:endParaRPr lang="en-US" altLang="ja-JP" sz="800" dirty="0"/>
          </a:p>
        </p:txBody>
      </p:sp>
      <p:sp>
        <p:nvSpPr>
          <p:cNvPr id="47" name="テキストボックス 46"/>
          <p:cNvSpPr txBox="1"/>
          <p:nvPr/>
        </p:nvSpPr>
        <p:spPr>
          <a:xfrm>
            <a:off x="4450080" y="4745355"/>
            <a:ext cx="643255" cy="368300"/>
          </a:xfrm>
          <a:prstGeom prst="rect">
            <a:avLst/>
          </a:prstGeom>
          <a:noFill/>
        </p:spPr>
        <p:txBody>
          <a:bodyPr wrap="square" rtlCol="0">
            <a:spAutoFit/>
          </a:bodyPr>
          <a:p>
            <a:r>
              <a:rPr lang="ja-JP" altLang="en-US"/>
              <a:t>焼却</a:t>
            </a:r>
            <a:endParaRPr lang="ja-JP"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239604" y="7212818"/>
          <a:ext cx="6378792" cy="2544057"/>
        </p:xfrm>
        <a:graphic>
          <a:graphicData uri="http://schemas.openxmlformats.org/drawingml/2006/table">
            <a:tbl>
              <a:tblPr firstRow="1" bandRow="1">
                <a:tableStyleId>{2D5ABB26-0587-4C30-8999-92F81FD0307C}</a:tableStyleId>
              </a:tblPr>
              <a:tblGrid>
                <a:gridCol w="6378792"/>
              </a:tblGrid>
              <a:tr h="395217">
                <a:tc>
                  <a:txBody>
                    <a:bodyPr/>
                    <a:lstStyle/>
                    <a:p>
                      <a:r>
                        <a:rPr kumimoji="1" lang="ja-JP" altLang="en-US" dirty="0"/>
                        <a:t>当社が設定している原単位</a:t>
                      </a:r>
                      <a:endParaRPr kumimoji="1" lang="ja-JP" altLang="en-US" dirty="0"/>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r>
              <a:tr h="2133432">
                <a:tc>
                  <a:txBody>
                    <a:bodyPr/>
                    <a:lstStyle/>
                    <a:p>
                      <a:r>
                        <a:rPr kumimoji="1" lang="ja-JP" altLang="en-US" dirty="0"/>
                        <a:t>　</a:t>
                      </a:r>
                      <a:r>
                        <a:rPr kumimoji="1" lang="ja-JP" altLang="en-US" b="1" dirty="0"/>
                        <a:t>売上あたりの</a:t>
                      </a:r>
                      <a:r>
                        <a:rPr kumimoji="1" lang="en-US" altLang="ja-JP" b="1" dirty="0"/>
                        <a:t>CO2</a:t>
                      </a:r>
                      <a:r>
                        <a:rPr kumimoji="1" lang="ja-JP" altLang="en-US" b="1" dirty="0"/>
                        <a:t>排出量</a:t>
                      </a:r>
                      <a:endParaRPr kumimoji="1" lang="en-US" altLang="ja-JP" b="1" dirty="0"/>
                    </a:p>
                    <a:p>
                      <a:r>
                        <a:rPr kumimoji="1" lang="ja-JP" altLang="en-US" dirty="0"/>
                        <a:t>　　＝　年間</a:t>
                      </a:r>
                      <a:r>
                        <a:rPr kumimoji="1" lang="en-US" altLang="ja-JP" dirty="0"/>
                        <a:t>CO2</a:t>
                      </a:r>
                      <a:r>
                        <a:rPr kumimoji="1" lang="ja-JP" altLang="en-US" dirty="0"/>
                        <a:t>排出量（</a:t>
                      </a:r>
                      <a:r>
                        <a:rPr kumimoji="1" lang="en-US" altLang="ja-JP" dirty="0"/>
                        <a:t>kg-CO2/</a:t>
                      </a:r>
                      <a:r>
                        <a:rPr kumimoji="1" lang="ja-JP" altLang="en-US" dirty="0"/>
                        <a:t>年）</a:t>
                      </a:r>
                      <a:r>
                        <a:rPr kumimoji="1" lang="en-US" altLang="ja-JP" dirty="0"/>
                        <a:t>÷</a:t>
                      </a:r>
                      <a:r>
                        <a:rPr kumimoji="1" lang="ja-JP" altLang="en-US" dirty="0"/>
                        <a:t>　年間売上高（百万円）</a:t>
                      </a:r>
                      <a:endParaRPr kumimoji="1" lang="en-US" altLang="ja-JP" dirty="0"/>
                    </a:p>
                    <a:p>
                      <a:r>
                        <a:rPr kumimoji="1" lang="ja-JP" altLang="en-US" dirty="0"/>
                        <a:t>　　</a:t>
                      </a:r>
                      <a:r>
                        <a:rPr kumimoji="1" lang="ja-JP" altLang="en-US" b="1" dirty="0"/>
                        <a:t>　</a:t>
                      </a:r>
                      <a:endParaRPr kumimoji="1" lang="en-US" altLang="ja-JP" b="1" dirty="0"/>
                    </a:p>
                    <a:p>
                      <a:r>
                        <a:rPr kumimoji="1" lang="ja-JP" altLang="en-US" b="1" dirty="0"/>
                        <a:t>　売上あたりの電気使用量　</a:t>
                      </a:r>
                      <a:endParaRPr kumimoji="1" lang="en-US" altLang="ja-JP" b="1" dirty="0"/>
                    </a:p>
                    <a:p>
                      <a:endParaRPr kumimoji="1" lang="en-US" altLang="ja-JP" dirty="0"/>
                    </a:p>
                    <a:p>
                      <a:r>
                        <a:rPr kumimoji="1" lang="ja-JP" altLang="en-US" dirty="0"/>
                        <a:t>　　＝　年間電気量（</a:t>
                      </a:r>
                      <a:r>
                        <a:rPr kumimoji="1" lang="en-US" altLang="ja-JP" dirty="0" err="1"/>
                        <a:t>Kwh</a:t>
                      </a:r>
                      <a:r>
                        <a:rPr kumimoji="1" lang="en-US" altLang="ja-JP" dirty="0"/>
                        <a:t>/</a:t>
                      </a:r>
                      <a:r>
                        <a:rPr kumimoji="1" lang="ja-JP" altLang="en-US" dirty="0"/>
                        <a:t>年）　</a:t>
                      </a:r>
                      <a:r>
                        <a:rPr kumimoji="1" lang="en-US" altLang="ja-JP" dirty="0"/>
                        <a:t>÷</a:t>
                      </a:r>
                      <a:r>
                        <a:rPr kumimoji="1" lang="ja-JP" altLang="en-US" dirty="0"/>
                        <a:t>　年間売上高（百万円）</a:t>
                      </a:r>
                      <a:endParaRPr kumimoji="1" lang="en-US" altLang="ja-JP" dirty="0"/>
                    </a:p>
                    <a:p>
                      <a:r>
                        <a:rPr kumimoji="1" lang="ja-JP" altLang="en-US" dirty="0"/>
                        <a:t>　</a:t>
                      </a:r>
                      <a:endParaRPr kumimoji="1" lang="en-US" altLang="ja-JP" b="1" dirty="0"/>
                    </a:p>
                    <a:p>
                      <a:r>
                        <a:rPr kumimoji="1" lang="ja-JP" altLang="en-US" b="1" dirty="0"/>
                        <a:t>　売上あたりの燃料使用量</a:t>
                      </a:r>
                      <a:endParaRPr kumimoji="1" lang="en-US" altLang="ja-JP" b="1" dirty="0"/>
                    </a:p>
                    <a:p>
                      <a:endParaRPr kumimoji="1" lang="en-US" altLang="ja-JP" b="0" dirty="0"/>
                    </a:p>
                    <a:p>
                      <a:r>
                        <a:rPr kumimoji="1" lang="ja-JP" altLang="en-US" b="0" dirty="0"/>
                        <a:t>　　＝　年間燃料使用量（</a:t>
                      </a:r>
                      <a:r>
                        <a:rPr kumimoji="1" lang="en-US" altLang="ja-JP" b="0" dirty="0"/>
                        <a:t>L/</a:t>
                      </a:r>
                      <a:r>
                        <a:rPr kumimoji="1" lang="ja-JP" altLang="en-US" b="0" dirty="0"/>
                        <a:t>年）　</a:t>
                      </a:r>
                      <a:r>
                        <a:rPr kumimoji="1" lang="en-US" altLang="ja-JP" b="0" dirty="0"/>
                        <a:t>÷</a:t>
                      </a:r>
                      <a:r>
                        <a:rPr kumimoji="1" lang="ja-JP" altLang="en-US" b="0" dirty="0"/>
                        <a:t>　年間売上高（百万円）</a:t>
                      </a:r>
                      <a:endParaRPr kumimoji="1" lang="ja-JP" alt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タイトル 5"/>
          <p:cNvSpPr>
            <a:spLocks noGrp="1"/>
          </p:cNvSpPr>
          <p:nvPr/>
        </p:nvSpPr>
        <p:spPr>
          <a:xfrm>
            <a:off x="239395" y="173990"/>
            <a:ext cx="637794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en-US" altLang="ja-JP" sz="1800" dirty="0">
                <a:solidFill>
                  <a:schemeClr val="bg1"/>
                </a:solidFill>
                <a:effectLst>
                  <a:outerShdw blurRad="38100" dist="25400" dir="5400000" algn="ctr" rotWithShape="0">
                    <a:srgbClr val="6E747A">
                      <a:alpha val="43000"/>
                    </a:srgbClr>
                  </a:outerShdw>
                </a:effectLst>
                <a:uFillTx/>
              </a:rPr>
              <a:t>5.</a:t>
            </a:r>
            <a:r>
              <a:rPr kumimoji="1" lang="ja-JP" altLang="en-US" sz="1800" dirty="0">
                <a:solidFill>
                  <a:schemeClr val="bg1"/>
                </a:solidFill>
                <a:effectLst>
                  <a:outerShdw blurRad="38100" dist="25400" dir="5400000" algn="ctr" rotWithShape="0">
                    <a:srgbClr val="6E747A">
                      <a:alpha val="43000"/>
                    </a:srgbClr>
                  </a:outerShdw>
                </a:effectLst>
                <a:uFillTx/>
              </a:rPr>
              <a:t>環境経営</a:t>
            </a:r>
            <a:r>
              <a:rPr kumimoji="1" lang="ja-JP" altLang="en-US" sz="1800" dirty="0">
                <a:solidFill>
                  <a:schemeClr val="bg1"/>
                </a:solidFill>
                <a:effectLst>
                  <a:outerShdw blurRad="38100" dist="25400" dir="5400000" algn="ctr" rotWithShape="0">
                    <a:srgbClr val="6E747A">
                      <a:alpha val="43000"/>
                    </a:srgbClr>
                  </a:outerShdw>
                </a:effectLst>
                <a:uFillTx/>
              </a:rPr>
              <a:t>目標</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graphicFrame>
        <p:nvGraphicFramePr>
          <p:cNvPr id="4" name="コンテンツプレースホルダ 3">
            <a:hlinkClick r:id="" action="ppaction://ole?verb="/>
          </p:cNvPr>
          <p:cNvGraphicFramePr>
            <a:graphicFrameLocks noChangeAspect="1"/>
          </p:cNvGraphicFramePr>
          <p:nvPr>
            <p:ph idx="1"/>
          </p:nvPr>
        </p:nvGraphicFramePr>
        <p:xfrm>
          <a:off x="239395" y="787083"/>
          <a:ext cx="6378575" cy="6285865"/>
        </p:xfrm>
        <a:graphic>
          <a:graphicData uri="http://schemas.openxmlformats.org/presentationml/2006/ole">
            <mc:AlternateContent xmlns:mc="http://schemas.openxmlformats.org/markup-compatibility/2006">
              <mc:Choice xmlns:v="urn:schemas-microsoft-com:vml" Requires="v">
                <p:oleObj spid="_x0000_s1025" name="" r:id="rId1" imgW="7143750" imgH="7610475" progId="Excel.Sheet.12">
                  <p:embed/>
                </p:oleObj>
              </mc:Choice>
              <mc:Fallback>
                <p:oleObj name="" r:id="rId1" imgW="7143750" imgH="7610475" progId="Excel.Sheet.12">
                  <p:embed/>
                  <p:pic>
                    <p:nvPicPr>
                      <p:cNvPr id="0" name="図形 1024"/>
                      <p:cNvPicPr/>
                      <p:nvPr/>
                    </p:nvPicPr>
                    <p:blipFill>
                      <a:blip r:embed="rId2"/>
                      <a:stretch>
                        <a:fillRect/>
                      </a:stretch>
                    </p:blipFill>
                    <p:spPr>
                      <a:xfrm>
                        <a:off x="239395" y="787083"/>
                        <a:ext cx="6378575" cy="6285865"/>
                      </a:xfrm>
                      <a:prstGeom prst="rect">
                        <a:avLst/>
                      </a:prstGeom>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FF5CAB8-68D4-4F7F-9642-CE1B62D71396}" type="slidenum">
              <a:rPr kumimoji="1" lang="ja-JP" altLang="en-US" smtClean="0"/>
            </a:fld>
            <a:endParaRPr kumimoji="1" lang="ja-JP" altLang="en-US"/>
          </a:p>
        </p:txBody>
      </p:sp>
      <p:graphicFrame>
        <p:nvGraphicFramePr>
          <p:cNvPr id="4" name="表 3"/>
          <p:cNvGraphicFramePr>
            <a:graphicFrameLocks noGrp="1"/>
          </p:cNvGraphicFramePr>
          <p:nvPr/>
        </p:nvGraphicFramePr>
        <p:xfrm>
          <a:off x="137160" y="1517015"/>
          <a:ext cx="6585585" cy="8202295"/>
        </p:xfrm>
        <a:graphic>
          <a:graphicData uri="http://schemas.openxmlformats.org/drawingml/2006/table">
            <a:tbl>
              <a:tblPr firstRow="1" bandRow="1">
                <a:tableStyleId>{5C22544A-7EE6-4342-B048-85BDC9FD1C3A}</a:tableStyleId>
              </a:tblPr>
              <a:tblGrid>
                <a:gridCol w="1120140"/>
                <a:gridCol w="2274570"/>
                <a:gridCol w="760730"/>
                <a:gridCol w="2430145"/>
              </a:tblGrid>
              <a:tr h="304800">
                <a:tc>
                  <a:txBody>
                    <a:bodyPr/>
                    <a:lstStyle/>
                    <a:p>
                      <a:pPr algn="ctr"/>
                      <a:r>
                        <a:rPr kumimoji="1" lang="en-US" altLang="ja-JP" sz="1400" b="1" dirty="0"/>
                        <a:t>KPI</a:t>
                      </a:r>
                      <a:r>
                        <a:rPr kumimoji="1" lang="ja-JP" altLang="en-US" sz="1400" b="1" dirty="0"/>
                        <a:t>項目</a:t>
                      </a:r>
                      <a:endParaRPr kumimoji="1" lang="ja-JP" altLang="en-US" sz="1400" b="1" dirty="0"/>
                    </a:p>
                  </a:txBody>
                  <a:tcPr anchor="ctr"/>
                </a:tc>
                <a:tc>
                  <a:txBody>
                    <a:bodyPr/>
                    <a:p>
                      <a:pPr algn="ctr">
                        <a:buNone/>
                      </a:pPr>
                      <a:r>
                        <a:rPr kumimoji="1" lang="ja-JP" altLang="en-US" sz="1400" b="1" dirty="0"/>
                        <a:t>当社の取組み</a:t>
                      </a:r>
                      <a:endParaRPr kumimoji="1" lang="ja-JP" altLang="en-US" sz="1400" b="1" dirty="0"/>
                    </a:p>
                  </a:txBody>
                  <a:tcPr anchor="ctr"/>
                </a:tc>
                <a:tc gridSpan="2">
                  <a:txBody>
                    <a:bodyPr/>
                    <a:lstStyle/>
                    <a:p>
                      <a:pPr algn="ctr"/>
                      <a:r>
                        <a:rPr kumimoji="1" lang="en-US" altLang="ja-JP" sz="1400" b="1" dirty="0"/>
                        <a:t>SDGs</a:t>
                      </a:r>
                      <a:r>
                        <a:rPr kumimoji="1" lang="ja-JP" altLang="en-US" sz="1400" b="1" dirty="0"/>
                        <a:t>ゴール</a:t>
                      </a:r>
                      <a:endParaRPr kumimoji="1" lang="ja-JP" altLang="en-US" sz="1400" b="1" dirty="0"/>
                    </a:p>
                  </a:txBody>
                  <a:tcPr anchor="ctr"/>
                </a:tc>
                <a:tc hMerge="1">
                  <a:tcPr/>
                </a:tc>
              </a:tr>
              <a:tr h="541020">
                <a:tc>
                  <a:txBody>
                    <a:bodyPr/>
                    <a:lstStyle/>
                    <a:p>
                      <a:r>
                        <a:rPr kumimoji="1" lang="en-US" altLang="ja-JP" sz="1000" b="1" dirty="0"/>
                        <a:t>CO2</a:t>
                      </a:r>
                      <a:r>
                        <a:rPr kumimoji="1" lang="ja-JP" altLang="en-US" sz="1000" b="1" dirty="0"/>
                        <a:t>排出量削減</a:t>
                      </a:r>
                      <a:endParaRPr kumimoji="1" lang="ja-JP" altLang="en-US" sz="1000" b="1" dirty="0"/>
                    </a:p>
                  </a:txBody>
                  <a:tcPr/>
                </a:tc>
                <a:tc>
                  <a:txBody>
                    <a:bodyPr/>
                    <a:p>
                      <a:pPr algn="l">
                        <a:buNone/>
                      </a:pPr>
                      <a:r>
                        <a:rPr kumimoji="1" lang="ja-JP" altLang="en-US" sz="1200" dirty="0"/>
                        <a:t>電気使用量、燃料使用量、水使用量の</a:t>
                      </a:r>
                      <a:r>
                        <a:rPr kumimoji="1" lang="ja-JP" altLang="en-US" sz="1200" dirty="0"/>
                        <a:t>削減</a:t>
                      </a:r>
                      <a:endParaRPr kumimoji="1" lang="ja-JP" altLang="en-US" sz="1200" dirty="0"/>
                    </a:p>
                  </a:txBody>
                  <a:tcPr anchor="ctr"/>
                </a:tc>
                <a:tc>
                  <a:txBody>
                    <a:bodyPr/>
                    <a:lstStyle/>
                    <a:p>
                      <a:pPr algn="l"/>
                      <a:endParaRPr kumimoji="1" lang="ja-JP" altLang="en-US" dirty="0"/>
                    </a:p>
                  </a:txBody>
                  <a:tcPr anchor="ctr"/>
                </a:tc>
                <a:tc>
                  <a:txBody>
                    <a:bodyPr/>
                    <a:lstStyle/>
                    <a:p>
                      <a:pPr algn="l"/>
                      <a:r>
                        <a:rPr lang="ja-JP" altLang="en-US" sz="1000" dirty="0"/>
                        <a:t>気候変動とその影響に立ち向かうため、緊急対策を取る</a:t>
                      </a:r>
                      <a:endParaRPr kumimoji="1" lang="ja-JP" altLang="en-US" sz="1000" dirty="0"/>
                    </a:p>
                  </a:txBody>
                  <a:tcPr anchor="ctr"/>
                </a:tc>
              </a:tr>
              <a:tr h="548640">
                <a:tc rowSpan="3">
                  <a:txBody>
                    <a:bodyPr/>
                    <a:lstStyle/>
                    <a:p>
                      <a:r>
                        <a:rPr kumimoji="1" lang="ja-JP" altLang="en-US" sz="1000" b="1" dirty="0"/>
                        <a:t>電気使用量削減</a:t>
                      </a:r>
                      <a:endParaRPr kumimoji="1" lang="ja-JP" altLang="en-US" sz="1000" b="1" dirty="0"/>
                    </a:p>
                  </a:txBody>
                  <a:tcPr>
                    <a:solidFill>
                      <a:srgbClr val="E7EFEC"/>
                    </a:solidFill>
                  </a:tcPr>
                </a:tc>
                <a:tc rowSpan="3">
                  <a:txBody>
                    <a:bodyPr/>
                    <a:p>
                      <a:pPr algn="l">
                        <a:buNone/>
                      </a:pPr>
                      <a:r>
                        <a:rPr lang="ja-JP" altLang="en-US" sz="1300" dirty="0">
                          <a:sym typeface="+mn-ea"/>
                        </a:rPr>
                        <a:t>■エアコンの温度設定</a:t>
                      </a:r>
                      <a:endParaRPr kumimoji="1" lang="ja-JP" altLang="en-US" sz="1300" dirty="0"/>
                    </a:p>
                    <a:p>
                      <a:pPr algn="l">
                        <a:buNone/>
                      </a:pPr>
                      <a:r>
                        <a:rPr lang="ja-JP" altLang="en-US" sz="1300" dirty="0">
                          <a:sym typeface="+mn-ea"/>
                        </a:rPr>
                        <a:t>■</a:t>
                      </a:r>
                      <a:r>
                        <a:rPr lang="en-US" altLang="ja-JP" sz="1300" dirty="0">
                          <a:sym typeface="+mn-ea"/>
                        </a:rPr>
                        <a:t>OA</a:t>
                      </a:r>
                      <a:r>
                        <a:rPr lang="ja-JP" altLang="en-US" sz="1300" dirty="0">
                          <a:sym typeface="+mn-ea"/>
                        </a:rPr>
                        <a:t>機器スリープ設定</a:t>
                      </a:r>
                      <a:endParaRPr kumimoji="1" lang="ja-JP" altLang="en-US" sz="1300" dirty="0"/>
                    </a:p>
                    <a:p>
                      <a:pPr algn="l">
                        <a:buNone/>
                      </a:pPr>
                      <a:r>
                        <a:rPr lang="ja-JP" altLang="en-US" sz="1300" dirty="0">
                          <a:sym typeface="+mn-ea"/>
                        </a:rPr>
                        <a:t>■休憩時消灯</a:t>
                      </a:r>
                      <a:endParaRPr lang="ja-JP" altLang="en-US" sz="1300" dirty="0">
                        <a:sym typeface="+mn-ea"/>
                      </a:endParaRPr>
                    </a:p>
                    <a:p>
                      <a:pPr algn="l">
                        <a:buNone/>
                      </a:pPr>
                      <a:r>
                        <a:rPr kumimoji="1" lang="ja-JP" altLang="en-US" sz="1300" dirty="0"/>
                        <a:t>■節電</a:t>
                      </a:r>
                      <a:r>
                        <a:rPr kumimoji="1" lang="en-US" altLang="ja-JP" sz="1300" dirty="0"/>
                        <a:t>POP</a:t>
                      </a:r>
                      <a:r>
                        <a:rPr kumimoji="1" lang="ja-JP" altLang="en-US" sz="1300" dirty="0"/>
                        <a:t>掲示</a:t>
                      </a:r>
                      <a:endParaRPr kumimoji="1" lang="ja-JP" altLang="en-US" sz="1300" dirty="0"/>
                    </a:p>
                    <a:p>
                      <a:pPr algn="l">
                        <a:lnSpc>
                          <a:spcPct val="110000"/>
                        </a:lnSpc>
                        <a:buNone/>
                      </a:pPr>
                      <a:r>
                        <a:rPr kumimoji="1" lang="ja-JP" altLang="en-US" sz="1300" dirty="0"/>
                        <a:t>■エアコンフィルターの　　　掃除</a:t>
                      </a:r>
                      <a:endParaRPr kumimoji="1" lang="ja-JP" altLang="en-US" sz="1300" dirty="0"/>
                    </a:p>
                  </a:txBody>
                  <a:tcPr>
                    <a:solidFill>
                      <a:srgbClr val="E7EFEC"/>
                    </a:solidFill>
                  </a:tcPr>
                </a:tc>
                <a:tc>
                  <a:txBody>
                    <a:bodyPr/>
                    <a:lstStyle/>
                    <a:p>
                      <a:endParaRPr kumimoji="1" lang="ja-JP" altLang="en-US" dirty="0"/>
                    </a:p>
                  </a:txBody>
                  <a:tcPr/>
                </a:tc>
                <a:tc>
                  <a:txBody>
                    <a:bodyPr/>
                    <a:lstStyle/>
                    <a:p>
                      <a:pPr algn="l"/>
                      <a:r>
                        <a:rPr lang="ja-JP" altLang="en-US" sz="1000" dirty="0"/>
                        <a:t>手ごろで信頼でき、持続可能かつ近代的なエネルギーへのアクセスを確保する </a:t>
                      </a:r>
                      <a:endParaRPr kumimoji="1" lang="ja-JP" altLang="en-US" sz="1000" dirty="0"/>
                    </a:p>
                  </a:txBody>
                  <a:tcPr anchor="ctr"/>
                </a:tc>
              </a:tr>
              <a:tr h="548640">
                <a:tc vMerge="1">
                  <a:tcPr/>
                </a:tc>
                <a:tc vMerge="1">
                  <a:tcPr/>
                </a:tc>
                <a:tc>
                  <a:txBody>
                    <a:bodyPr/>
                    <a:p>
                      <a:pPr>
                        <a:buNone/>
                      </a:pPr>
                      <a:endParaRPr kumimoji="1" lang="ja-JP" altLang="en-US" dirty="0"/>
                    </a:p>
                  </a:txBody>
                  <a:tcPr>
                    <a:solidFill>
                      <a:srgbClr val="E7EFEC"/>
                    </a:solidFill>
                  </a:tcPr>
                </a:tc>
                <a:tc>
                  <a:txBody>
                    <a:bodyPr/>
                    <a:p>
                      <a:pPr algn="l">
                        <a:buNone/>
                      </a:pPr>
                      <a:r>
                        <a:rPr lang="ja-JP" altLang="en-US" sz="1000" dirty="0">
                          <a:sym typeface="+mn-ea"/>
                        </a:rPr>
                        <a:t>持続可能な消費と生産のパターンを確保する</a:t>
                      </a:r>
                      <a:endParaRPr kumimoji="1" lang="ja-JP" altLang="en-US" sz="1000" dirty="0"/>
                    </a:p>
                  </a:txBody>
                  <a:tcPr anchor="ctr">
                    <a:solidFill>
                      <a:srgbClr val="E7EFEC"/>
                    </a:solidFill>
                  </a:tcPr>
                </a:tc>
              </a:tr>
              <a:tr h="488950">
                <a:tc vMerge="1">
                  <a:tcPr/>
                </a:tc>
                <a:tc vMerge="1">
                  <a:tcPr/>
                </a:tc>
                <a:tc>
                  <a:txBody>
                    <a:bodyPr/>
                    <a:lstStyle/>
                    <a:p>
                      <a:endParaRPr kumimoji="1" lang="ja-JP" altLang="en-US" dirty="0"/>
                    </a:p>
                  </a:txBody>
                  <a:tcPr/>
                </a:tc>
                <a:tc>
                  <a:txBody>
                    <a:bodyPr/>
                    <a:lstStyle/>
                    <a:p>
                      <a:pPr algn="l"/>
                      <a:r>
                        <a:rPr lang="ja-JP" altLang="en-US" sz="1000" dirty="0">
                          <a:sym typeface="+mn-ea"/>
                        </a:rPr>
                        <a:t>気候変動とその影響に立ち向かうため、緊急対策を取る</a:t>
                      </a:r>
                      <a:endParaRPr kumimoji="1" lang="ja-JP" altLang="en-US" sz="1000" dirty="0"/>
                    </a:p>
                  </a:txBody>
                  <a:tcPr anchor="ctr"/>
                </a:tc>
              </a:tr>
              <a:tr h="574040">
                <a:tc rowSpan="2">
                  <a:txBody>
                    <a:bodyPr/>
                    <a:lstStyle/>
                    <a:p>
                      <a:r>
                        <a:rPr kumimoji="1" lang="ja-JP" altLang="en-US" sz="1000" b="1" dirty="0"/>
                        <a:t>燃料使用量削減</a:t>
                      </a:r>
                      <a:endParaRPr kumimoji="1" lang="ja-JP" altLang="en-US" sz="1000" b="1" dirty="0"/>
                    </a:p>
                  </a:txBody>
                  <a:tcPr/>
                </a:tc>
                <a:tc rowSpan="2">
                  <a:txBody>
                    <a:bodyPr/>
                    <a:p>
                      <a:pPr>
                        <a:buNone/>
                      </a:pPr>
                      <a:r>
                        <a:rPr kumimoji="1" lang="ja-JP" altLang="en-US" sz="1300" dirty="0"/>
                        <a:t>■エコドライブ推進</a:t>
                      </a:r>
                      <a:endParaRPr kumimoji="1" lang="ja-JP" altLang="en-US" sz="1300" dirty="0"/>
                    </a:p>
                    <a:p>
                      <a:pPr>
                        <a:buNone/>
                      </a:pPr>
                      <a:r>
                        <a:rPr kumimoji="1" lang="ja-JP" altLang="en-US" sz="1300" dirty="0"/>
                        <a:t>■収集運搬ルートの効率化</a:t>
                      </a:r>
                      <a:endParaRPr kumimoji="1" lang="ja-JP" altLang="en-US" sz="1300" dirty="0"/>
                    </a:p>
                    <a:p>
                      <a:pPr>
                        <a:buNone/>
                      </a:pPr>
                      <a:r>
                        <a:rPr kumimoji="1" lang="ja-JP" altLang="en-US" sz="1300" dirty="0"/>
                        <a:t>■車両点検</a:t>
                      </a:r>
                      <a:endParaRPr kumimoji="1" lang="ja-JP" altLang="en-US" sz="1300" dirty="0"/>
                    </a:p>
                  </a:txBody>
                  <a:tcPr/>
                </a:tc>
                <a:tc>
                  <a:txBody>
                    <a:bodyPr/>
                    <a:lstStyle/>
                    <a:p>
                      <a:endParaRPr kumimoji="1" lang="ja-JP"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ja-JP" altLang="en-US" sz="1000" dirty="0"/>
                        <a:t>手ごろで信頼でき、持続可能かつ近代的なエネルギーへのアクセスを確保する </a:t>
                      </a:r>
                      <a:endParaRPr kumimoji="1" lang="ja-JP" altLang="en-US" sz="1000" dirty="0"/>
                    </a:p>
                  </a:txBody>
                  <a:tcPr anchor="ctr"/>
                </a:tc>
              </a:tr>
              <a:tr h="548640">
                <a:tc vMerge="1">
                  <a:tcPr/>
                </a:tc>
                <a:tc vMerge="1">
                  <a:tcPr/>
                </a:tc>
                <a:tc>
                  <a:txBody>
                    <a:bodyPr/>
                    <a:lstStyle/>
                    <a:p>
                      <a:endParaRPr kumimoji="1" lang="ja-JP" altLang="en-US" dirty="0"/>
                    </a:p>
                  </a:txBody>
                  <a:tcPr>
                    <a:solidFill>
                      <a:srgbClr val="CCDE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ja-JP" altLang="en-US" sz="1000" dirty="0"/>
                        <a:t>持続可能な消費と生産のパターンを確保する</a:t>
                      </a:r>
                      <a:endParaRPr kumimoji="1" lang="ja-JP" altLang="en-US" sz="1000" dirty="0"/>
                    </a:p>
                    <a:p>
                      <a:pPr algn="l"/>
                      <a:endParaRPr kumimoji="1" lang="ja-JP" altLang="en-US" sz="1000" dirty="0"/>
                    </a:p>
                  </a:txBody>
                  <a:tcPr anchor="ctr">
                    <a:solidFill>
                      <a:srgbClr val="CCDED6"/>
                    </a:solidFill>
                  </a:tcPr>
                </a:tc>
              </a:tr>
              <a:tr h="562610">
                <a:tc rowSpan="3">
                  <a:txBody>
                    <a:bodyPr/>
                    <a:lstStyle/>
                    <a:p>
                      <a:r>
                        <a:rPr kumimoji="1" lang="ja-JP" altLang="en-US" sz="1000" b="1" dirty="0"/>
                        <a:t>一般廃棄物　　　排出量削減</a:t>
                      </a:r>
                      <a:endParaRPr kumimoji="1" lang="ja-JP" altLang="en-US" sz="1000" b="1" dirty="0"/>
                    </a:p>
                  </a:txBody>
                  <a:tcPr>
                    <a:solidFill>
                      <a:srgbClr val="E7EFEC"/>
                    </a:solidFill>
                  </a:tcPr>
                </a:tc>
                <a:tc rowSpan="3">
                  <a:txBody>
                    <a:bodyPr/>
                    <a:p>
                      <a:pPr>
                        <a:buNone/>
                      </a:pPr>
                      <a:r>
                        <a:rPr kumimoji="1" lang="ja-JP" altLang="en-US" sz="1300" dirty="0"/>
                        <a:t>■分別の徹底</a:t>
                      </a:r>
                      <a:endParaRPr kumimoji="1" lang="ja-JP" altLang="en-US" sz="1300" dirty="0"/>
                    </a:p>
                    <a:p>
                      <a:pPr>
                        <a:buNone/>
                      </a:pPr>
                      <a:r>
                        <a:rPr kumimoji="1" lang="ja-JP" altLang="en-US" sz="1300" dirty="0"/>
                        <a:t>■リサイクルの徹底</a:t>
                      </a:r>
                      <a:endParaRPr kumimoji="1" lang="ja-JP" altLang="en-US" sz="1300" dirty="0"/>
                    </a:p>
                    <a:p>
                      <a:pPr>
                        <a:buNone/>
                      </a:pPr>
                      <a:r>
                        <a:rPr kumimoji="1" lang="ja-JP" altLang="en-US" sz="1300" dirty="0"/>
                        <a:t>■自社紙使用量の削減</a:t>
                      </a:r>
                      <a:endParaRPr kumimoji="1" lang="ja-JP" altLang="en-US" sz="1300" dirty="0"/>
                    </a:p>
                    <a:p>
                      <a:pPr>
                        <a:buNone/>
                      </a:pPr>
                      <a:r>
                        <a:rPr kumimoji="1" lang="ja-JP" altLang="en-US" sz="1300" dirty="0"/>
                        <a:t>■コンポストにトライし、ごみ削減や資源としての再活用に</a:t>
                      </a:r>
                      <a:r>
                        <a:rPr kumimoji="1" lang="ja-JP" altLang="en-US" sz="1300" dirty="0"/>
                        <a:t>務める</a:t>
                      </a:r>
                      <a:endParaRPr kumimoji="1" lang="ja-JP" altLang="en-US" sz="1300" dirty="0"/>
                    </a:p>
                    <a:p>
                      <a:pPr>
                        <a:buNone/>
                      </a:pPr>
                      <a:r>
                        <a:rPr kumimoji="1" lang="ja-JP" altLang="en-US" sz="1300" dirty="0"/>
                        <a:t>■</a:t>
                      </a:r>
                      <a:r>
                        <a:rPr kumimoji="1" lang="en-US" altLang="ja-JP" sz="1300" dirty="0"/>
                        <a:t>FSC</a:t>
                      </a:r>
                      <a:r>
                        <a:rPr kumimoji="1" lang="ja-JP" altLang="en-US" sz="1300" dirty="0"/>
                        <a:t>認証・</a:t>
                      </a:r>
                      <a:r>
                        <a:rPr kumimoji="1" lang="en-US" altLang="ja-JP" sz="1300" dirty="0"/>
                        <a:t>MSC</a:t>
                      </a:r>
                      <a:r>
                        <a:rPr kumimoji="1" lang="ja-JP" altLang="en-US" sz="1300" dirty="0"/>
                        <a:t>認証などを購入す</a:t>
                      </a:r>
                      <a:r>
                        <a:rPr kumimoji="1" lang="ja-JP" altLang="en-US" sz="1300" dirty="0"/>
                        <a:t>る</a:t>
                      </a:r>
                      <a:endParaRPr kumimoji="1" lang="ja-JP" altLang="en-US" sz="1300" dirty="0"/>
                    </a:p>
                  </a:txBody>
                  <a:tcPr>
                    <a:solidFill>
                      <a:srgbClr val="E7EFEC"/>
                    </a:solidFill>
                  </a:tcPr>
                </a:tc>
                <a:tc>
                  <a:txBody>
                    <a:bodyPr/>
                    <a:lstStyle/>
                    <a:p>
                      <a:endParaRPr kumimoji="1" lang="ja-JP" altLang="en-US" dirty="0"/>
                    </a:p>
                  </a:txBody>
                  <a:tcPr>
                    <a:solidFill>
                      <a:srgbClr val="E7EFEC"/>
                    </a:solidFill>
                  </a:tcPr>
                </a:tc>
                <a:tc>
                  <a:txBody>
                    <a:bodyPr/>
                    <a:lstStyle/>
                    <a:p>
                      <a:pPr algn="l"/>
                      <a:r>
                        <a:rPr lang="ja-JP" altLang="en-US" sz="1000" dirty="0"/>
                        <a:t>レジリエントなインフラを整備し、持続可能な産業化を推進するとともに、 イノベーションの拡大を図る </a:t>
                      </a:r>
                      <a:endParaRPr kumimoji="1" lang="ja-JP" altLang="en-US" sz="1000" dirty="0"/>
                    </a:p>
                  </a:txBody>
                  <a:tcPr anchor="ctr">
                    <a:solidFill>
                      <a:srgbClr val="E7EFEC"/>
                    </a:solidFill>
                  </a:tcPr>
                </a:tc>
              </a:tr>
              <a:tr h="556895">
                <a:tc vMerge="1">
                  <a:tcPr/>
                </a:tc>
                <a:tc vMerge="1">
                  <a:tcPr/>
                </a:tc>
                <a:tc>
                  <a:txBody>
                    <a:bodyPr/>
                    <a:p>
                      <a:pPr>
                        <a:buNone/>
                      </a:pPr>
                      <a:endParaRPr kumimoji="1" lang="ja-JP" altLang="en-US" dirty="0"/>
                    </a:p>
                  </a:txBody>
                  <a:tcPr>
                    <a:solidFill>
                      <a:srgbClr val="E7EFEC"/>
                    </a:solidFill>
                  </a:tcPr>
                </a:tc>
                <a:tc>
                  <a:txBody>
                    <a:bodyPr/>
                    <a:p>
                      <a:pPr algn="l">
                        <a:buNone/>
                      </a:pPr>
                      <a:r>
                        <a:rPr kumimoji="1" lang="ja-JP" altLang="en-US" sz="1000" dirty="0"/>
                        <a:t>住み続けられる</a:t>
                      </a:r>
                      <a:r>
                        <a:rPr kumimoji="1" lang="ja-JP" altLang="en-US" sz="1000" dirty="0"/>
                        <a:t>まちづくりを</a:t>
                      </a:r>
                      <a:endParaRPr kumimoji="1" lang="ja-JP" altLang="en-US" sz="1000" dirty="0"/>
                    </a:p>
                  </a:txBody>
                  <a:tcPr anchor="ctr">
                    <a:solidFill>
                      <a:srgbClr val="E7EFEC"/>
                    </a:solidFill>
                  </a:tcPr>
                </a:tc>
              </a:tr>
              <a:tr h="654050">
                <a:tc vMerge="1">
                  <a:tcPr/>
                </a:tc>
                <a:tc vMerge="1">
                  <a:tcPr/>
                </a:tc>
                <a:tc>
                  <a:txBody>
                    <a:bodyPr/>
                    <a:lstStyle/>
                    <a:p>
                      <a:endParaRPr kumimoji="1" lang="ja-JP" altLang="en-US" dirty="0"/>
                    </a:p>
                  </a:txBody>
                  <a:tcPr>
                    <a:solidFill>
                      <a:srgbClr val="E7EFEC"/>
                    </a:solidFill>
                  </a:tcPr>
                </a:tc>
                <a:tc>
                  <a:txBody>
                    <a:bodyPr/>
                    <a:lstStyle/>
                    <a:p>
                      <a:pPr algn="l"/>
                      <a:r>
                        <a:rPr lang="ja-JP" altLang="en-US" sz="1000" dirty="0"/>
                        <a:t>持続可能な消費と生産のパターンを確保する</a:t>
                      </a:r>
                      <a:endParaRPr kumimoji="1" lang="ja-JP" altLang="en-US" sz="1000" dirty="0"/>
                    </a:p>
                  </a:txBody>
                  <a:tcPr anchor="ctr">
                    <a:solidFill>
                      <a:srgbClr val="E7EFEC"/>
                    </a:solidFill>
                  </a:tcPr>
                </a:tc>
              </a:tr>
              <a:tr h="683260">
                <a:tc>
                  <a:txBody>
                    <a:bodyPr/>
                    <a:lstStyle/>
                    <a:p>
                      <a:r>
                        <a:rPr kumimoji="1" lang="ja-JP" altLang="en-US" sz="1000" b="1" dirty="0"/>
                        <a:t>水使用量削減</a:t>
                      </a:r>
                      <a:endParaRPr kumimoji="1" lang="ja-JP" altLang="en-US" sz="1000" b="1" dirty="0"/>
                    </a:p>
                  </a:txBody>
                  <a:tcPr>
                    <a:solidFill>
                      <a:srgbClr val="CCDED6"/>
                    </a:solidFill>
                  </a:tcPr>
                </a:tc>
                <a:tc>
                  <a:txBody>
                    <a:bodyPr/>
                    <a:p>
                      <a:pPr>
                        <a:buNone/>
                      </a:pPr>
                      <a:r>
                        <a:rPr kumimoji="1" lang="ja-JP" altLang="en-US" dirty="0"/>
                        <a:t>■洗車時の</a:t>
                      </a:r>
                      <a:r>
                        <a:rPr kumimoji="1" lang="ja-JP" altLang="en-US" dirty="0"/>
                        <a:t>節水</a:t>
                      </a:r>
                      <a:endParaRPr kumimoji="1" lang="ja-JP" altLang="en-US" dirty="0"/>
                    </a:p>
                    <a:p>
                      <a:pPr>
                        <a:buNone/>
                      </a:pPr>
                      <a:r>
                        <a:rPr kumimoji="1" lang="ja-JP" altLang="en-US" dirty="0"/>
                        <a:t>■事務所にて節水</a:t>
                      </a:r>
                      <a:r>
                        <a:rPr kumimoji="1" lang="en-US" altLang="ja-JP" dirty="0"/>
                        <a:t>POP</a:t>
                      </a:r>
                      <a:r>
                        <a:rPr kumimoji="1" lang="ja-JP" altLang="en-US" dirty="0"/>
                        <a:t>の</a:t>
                      </a:r>
                      <a:r>
                        <a:rPr kumimoji="1" lang="ja-JP" altLang="en-US" dirty="0"/>
                        <a:t>掲示</a:t>
                      </a:r>
                      <a:endParaRPr kumimoji="1" lang="ja-JP" altLang="en-US" dirty="0"/>
                    </a:p>
                  </a:txBody>
                  <a:tcPr>
                    <a:solidFill>
                      <a:srgbClr val="CCDED6"/>
                    </a:solidFill>
                  </a:tcPr>
                </a:tc>
                <a:tc>
                  <a:txBody>
                    <a:bodyPr/>
                    <a:lstStyle/>
                    <a:p>
                      <a:endParaRPr kumimoji="1" lang="ja-JP" altLang="en-US" dirty="0"/>
                    </a:p>
                  </a:txBody>
                  <a:tcPr>
                    <a:solidFill>
                      <a:srgbClr val="CCDE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ja-JP" altLang="en-US" sz="1000" dirty="0"/>
                        <a:t>持続可能な消費と生産のパターンを確保する</a:t>
                      </a:r>
                      <a:endParaRPr kumimoji="1" lang="ja-JP" altLang="en-US" sz="1000" dirty="0"/>
                    </a:p>
                    <a:p>
                      <a:pPr algn="l"/>
                      <a:endParaRPr kumimoji="1" lang="ja-JP" altLang="en-US" sz="1000" dirty="0"/>
                    </a:p>
                  </a:txBody>
                  <a:tcPr anchor="ctr">
                    <a:solidFill>
                      <a:srgbClr val="CCDED6"/>
                    </a:solidFill>
                  </a:tcPr>
                </a:tc>
              </a:tr>
              <a:tr h="578485">
                <a:tc rowSpan="4">
                  <a:txBody>
                    <a:bodyPr/>
                    <a:lstStyle/>
                    <a:p>
                      <a:r>
                        <a:rPr kumimoji="1" lang="ja-JP" altLang="en-US" sz="1000" b="1" dirty="0"/>
                        <a:t>環境教育・ｺﾐｭﾆｹｰｼｮﾝ実施回数</a:t>
                      </a:r>
                      <a:endParaRPr kumimoji="1" lang="ja-JP" altLang="en-US" sz="1000" b="1" dirty="0"/>
                    </a:p>
                  </a:txBody>
                  <a:tcPr>
                    <a:solidFill>
                      <a:srgbClr val="E7EFEC"/>
                    </a:solidFill>
                  </a:tcPr>
                </a:tc>
                <a:tc rowSpan="4">
                  <a:txBody>
                    <a:bodyPr/>
                    <a:p>
                      <a:pPr>
                        <a:buNone/>
                      </a:pPr>
                      <a:r>
                        <a:rPr kumimoji="1" lang="ja-JP" altLang="en-US" dirty="0"/>
                        <a:t>■従業員ミーティングの</a:t>
                      </a:r>
                      <a:r>
                        <a:rPr kumimoji="1" lang="ja-JP" altLang="en-US" dirty="0"/>
                        <a:t>実施</a:t>
                      </a:r>
                      <a:endParaRPr kumimoji="1" lang="ja-JP" altLang="en-US" dirty="0"/>
                    </a:p>
                    <a:p>
                      <a:pPr>
                        <a:buNone/>
                      </a:pPr>
                      <a:r>
                        <a:rPr kumimoji="1" lang="ja-JP" altLang="en-US" dirty="0"/>
                        <a:t>■育成</a:t>
                      </a:r>
                      <a:r>
                        <a:rPr kumimoji="1" lang="ja-JP" altLang="en-US" dirty="0"/>
                        <a:t>指導</a:t>
                      </a:r>
                      <a:endParaRPr kumimoji="1" lang="ja-JP" altLang="en-US" dirty="0"/>
                    </a:p>
                    <a:p>
                      <a:pPr>
                        <a:buNone/>
                      </a:pPr>
                      <a:r>
                        <a:rPr kumimoji="1" lang="ja-JP" altLang="en-US" dirty="0"/>
                        <a:t>■交通ルール</a:t>
                      </a:r>
                      <a:r>
                        <a:rPr kumimoji="1" lang="ja-JP" altLang="en-US" dirty="0"/>
                        <a:t>を守り、事故を</a:t>
                      </a:r>
                      <a:r>
                        <a:rPr kumimoji="1" lang="ja-JP" altLang="en-US" dirty="0"/>
                        <a:t>起こさない</a:t>
                      </a:r>
                      <a:endParaRPr kumimoji="1" lang="ja-JP" altLang="en-US" dirty="0"/>
                    </a:p>
                    <a:p>
                      <a:pPr>
                        <a:buNone/>
                      </a:pPr>
                      <a:r>
                        <a:rPr kumimoji="1" lang="ja-JP" altLang="en-US" dirty="0"/>
                        <a:t>■世界の状況を</a:t>
                      </a:r>
                      <a:r>
                        <a:rPr kumimoji="1" lang="ja-JP" altLang="en-US" dirty="0"/>
                        <a:t>知る</a:t>
                      </a:r>
                      <a:endParaRPr kumimoji="1" lang="ja-JP" altLang="en-US" dirty="0"/>
                    </a:p>
                    <a:p>
                      <a:pPr>
                        <a:buNone/>
                      </a:pPr>
                      <a:r>
                        <a:rPr kumimoji="1" lang="ja-JP" altLang="en-US" dirty="0"/>
                        <a:t>■支援団体へ</a:t>
                      </a:r>
                      <a:r>
                        <a:rPr kumimoji="1" lang="ja-JP" altLang="en-US" dirty="0"/>
                        <a:t>寄付</a:t>
                      </a:r>
                      <a:endParaRPr kumimoji="1" lang="ja-JP" altLang="en-US" dirty="0"/>
                    </a:p>
                    <a:p>
                      <a:pPr>
                        <a:buNone/>
                      </a:pPr>
                      <a:r>
                        <a:rPr kumimoji="1" lang="ja-JP" altLang="en-US" dirty="0"/>
                        <a:t>■ごみ拾い、会社周辺の清掃</a:t>
                      </a:r>
                      <a:r>
                        <a:rPr kumimoji="1" lang="ja-JP" altLang="en-US" dirty="0"/>
                        <a:t>活動</a:t>
                      </a:r>
                      <a:endParaRPr kumimoji="1" lang="ja-JP" altLang="en-US" dirty="0"/>
                    </a:p>
                    <a:p>
                      <a:pPr>
                        <a:buNone/>
                      </a:pPr>
                      <a:endParaRPr kumimoji="1" lang="ja-JP" altLang="en-US" dirty="0"/>
                    </a:p>
                  </a:txBody>
                  <a:tcPr>
                    <a:solidFill>
                      <a:srgbClr val="E7EFEC"/>
                    </a:solidFill>
                  </a:tcPr>
                </a:tc>
                <a:tc>
                  <a:txBody>
                    <a:bodyPr/>
                    <a:lstStyle/>
                    <a:p>
                      <a:endParaRPr kumimoji="1" lang="ja-JP" altLang="en-US" dirty="0"/>
                    </a:p>
                  </a:txBody>
                  <a:tcPr>
                    <a:solidFill>
                      <a:srgbClr val="E7EFEC"/>
                    </a:solidFill>
                  </a:tcPr>
                </a:tc>
                <a:tc>
                  <a:txBody>
                    <a:bodyPr/>
                    <a:lstStyle/>
                    <a:p>
                      <a:pPr algn="l"/>
                      <a:r>
                        <a:rPr kumimoji="1" lang="ja-JP" altLang="en-US" sz="1000" dirty="0"/>
                        <a:t>すべての人々の健康的な生活を確保し、福祉を推進する</a:t>
                      </a:r>
                      <a:endParaRPr kumimoji="1" lang="ja-JP" altLang="en-US" sz="1000" dirty="0"/>
                    </a:p>
                  </a:txBody>
                  <a:tcPr anchor="ctr">
                    <a:solidFill>
                      <a:srgbClr val="E7EFEC"/>
                    </a:solidFill>
                  </a:tcPr>
                </a:tc>
              </a:tr>
              <a:tr h="537210">
                <a:tc vMerge="1">
                  <a:tcPr/>
                </a:tc>
                <a:tc vMerge="1">
                  <a:tcPr/>
                </a:tc>
                <a:tc>
                  <a:txBody>
                    <a:bodyPr/>
                    <a:p>
                      <a:pPr>
                        <a:buNone/>
                      </a:pPr>
                      <a:endParaRPr kumimoji="1" lang="ja-JP" altLang="en-US" dirty="0"/>
                    </a:p>
                  </a:txBody>
                  <a:tcPr>
                    <a:solidFill>
                      <a:srgbClr val="E7EFEC"/>
                    </a:solidFill>
                  </a:tcPr>
                </a:tc>
                <a:tc>
                  <a:txBody>
                    <a:bodyPr/>
                    <a:p>
                      <a:pPr algn="l">
                        <a:buNone/>
                      </a:pPr>
                      <a:r>
                        <a:rPr kumimoji="1" lang="ja-JP" altLang="en-US" sz="1000" dirty="0"/>
                        <a:t>海の豊かさを</a:t>
                      </a:r>
                      <a:r>
                        <a:rPr kumimoji="1" lang="ja-JP" altLang="en-US" sz="1000" dirty="0"/>
                        <a:t>守ろう</a:t>
                      </a:r>
                      <a:endParaRPr kumimoji="1" lang="ja-JP" altLang="en-US" sz="1000" dirty="0"/>
                    </a:p>
                  </a:txBody>
                  <a:tcPr anchor="ctr">
                    <a:solidFill>
                      <a:srgbClr val="E7EFEC"/>
                    </a:solidFill>
                  </a:tcPr>
                </a:tc>
              </a:tr>
              <a:tr h="537210">
                <a:tc vMerge="1">
                  <a:tcPr/>
                </a:tc>
                <a:tc vMerge="1">
                  <a:tcPr/>
                </a:tc>
                <a:tc>
                  <a:txBody>
                    <a:bodyPr/>
                    <a:p>
                      <a:pPr>
                        <a:buNone/>
                      </a:pPr>
                      <a:endParaRPr kumimoji="1" lang="ja-JP" altLang="en-US" dirty="0"/>
                    </a:p>
                  </a:txBody>
                  <a:tcPr>
                    <a:solidFill>
                      <a:srgbClr val="E7EFEC"/>
                    </a:solidFill>
                  </a:tcPr>
                </a:tc>
                <a:tc>
                  <a:txBody>
                    <a:bodyPr/>
                    <a:p>
                      <a:pPr algn="l">
                        <a:buNone/>
                      </a:pPr>
                      <a:r>
                        <a:rPr kumimoji="1" lang="ja-JP" altLang="en-US" sz="1000" dirty="0"/>
                        <a:t>平和と公正をすべての</a:t>
                      </a:r>
                      <a:r>
                        <a:rPr kumimoji="1" lang="ja-JP" altLang="en-US" sz="1000" dirty="0"/>
                        <a:t>人に</a:t>
                      </a:r>
                      <a:endParaRPr kumimoji="1" lang="ja-JP" altLang="en-US" sz="1000" dirty="0"/>
                    </a:p>
                  </a:txBody>
                  <a:tcPr anchor="ctr">
                    <a:solidFill>
                      <a:srgbClr val="E7EFEC"/>
                    </a:solidFill>
                  </a:tcPr>
                </a:tc>
              </a:tr>
              <a:tr h="512445">
                <a:tc vMerge="1">
                  <a:tcPr/>
                </a:tc>
                <a:tc vMerge="1">
                  <a:tcPr/>
                </a:tc>
                <a:tc>
                  <a:txBody>
                    <a:bodyPr/>
                    <a:p>
                      <a:pPr>
                        <a:buNone/>
                      </a:pPr>
                      <a:endParaRPr kumimoji="1" lang="ja-JP" altLang="en-US" dirty="0"/>
                    </a:p>
                  </a:txBody>
                  <a:tcPr>
                    <a:solidFill>
                      <a:srgbClr val="E7EFEC"/>
                    </a:solidFill>
                  </a:tcPr>
                </a:tc>
                <a:tc>
                  <a:txBody>
                    <a:bodyPr/>
                    <a:p>
                      <a:pPr algn="l">
                        <a:buNone/>
                      </a:pPr>
                      <a:r>
                        <a:rPr lang="ja-JP" altLang="en-US" sz="1000" dirty="0">
                          <a:sym typeface="+mn-ea"/>
                        </a:rPr>
                        <a:t>持続可能な開発に向けてグローバル・パートナーシップを活性化する</a:t>
                      </a:r>
                      <a:endParaRPr kumimoji="1" lang="ja-JP" altLang="en-US" sz="1000" dirty="0"/>
                    </a:p>
                  </a:txBody>
                  <a:tcPr anchor="ctr">
                    <a:solidFill>
                      <a:srgbClr val="E7EFEC"/>
                    </a:solidFill>
                  </a:tcPr>
                </a:tc>
              </a:tr>
            </a:tbl>
          </a:graphicData>
        </a:graphic>
      </p:graphicFrame>
      <p:pic>
        <p:nvPicPr>
          <p:cNvPr id="5" name="図 4"/>
          <p:cNvPicPr>
            <a:picLocks noChangeAspect="1"/>
          </p:cNvPicPr>
          <p:nvPr/>
        </p:nvPicPr>
        <p:blipFill>
          <a:blip r:embed="rId1"/>
          <a:srcRect/>
          <a:stretch>
            <a:fillRect/>
          </a:stretch>
        </p:blipFill>
        <p:spPr>
          <a:xfrm>
            <a:off x="3693795" y="1912620"/>
            <a:ext cx="427355" cy="427355"/>
          </a:xfrm>
          <a:prstGeom prst="rect">
            <a:avLst/>
          </a:prstGeom>
        </p:spPr>
      </p:pic>
      <p:pic>
        <p:nvPicPr>
          <p:cNvPr id="6" name="図 5"/>
          <p:cNvPicPr>
            <a:picLocks noChangeAspect="1"/>
          </p:cNvPicPr>
          <p:nvPr/>
        </p:nvPicPr>
        <p:blipFill>
          <a:blip r:embed="rId2"/>
          <a:srcRect/>
          <a:stretch>
            <a:fillRect/>
          </a:stretch>
        </p:blipFill>
        <p:spPr>
          <a:xfrm>
            <a:off x="3667760" y="2965450"/>
            <a:ext cx="444500" cy="444500"/>
          </a:xfrm>
          <a:prstGeom prst="rect">
            <a:avLst/>
          </a:prstGeom>
        </p:spPr>
      </p:pic>
      <p:pic>
        <p:nvPicPr>
          <p:cNvPr id="7" name="コンテンツ プレースホルダー 10"/>
          <p:cNvPicPr>
            <a:picLocks noChangeAspect="1"/>
          </p:cNvPicPr>
          <p:nvPr/>
        </p:nvPicPr>
        <p:blipFill>
          <a:blip r:embed="rId3"/>
          <a:stretch>
            <a:fillRect/>
          </a:stretch>
        </p:blipFill>
        <p:spPr>
          <a:xfrm>
            <a:off x="3684905" y="2444750"/>
            <a:ext cx="438150" cy="429895"/>
          </a:xfrm>
          <a:prstGeom prst="rect">
            <a:avLst/>
          </a:prstGeom>
        </p:spPr>
      </p:pic>
      <p:pic>
        <p:nvPicPr>
          <p:cNvPr id="8" name="コンテンツ プレースホルダー 10"/>
          <p:cNvPicPr>
            <a:picLocks noChangeAspect="1"/>
          </p:cNvPicPr>
          <p:nvPr/>
        </p:nvPicPr>
        <p:blipFill>
          <a:blip r:embed="rId3"/>
          <a:stretch>
            <a:fillRect/>
          </a:stretch>
        </p:blipFill>
        <p:spPr>
          <a:xfrm>
            <a:off x="3676650" y="4015740"/>
            <a:ext cx="444500" cy="434975"/>
          </a:xfrm>
          <a:prstGeom prst="rect">
            <a:avLst/>
          </a:prstGeom>
        </p:spPr>
      </p:pic>
      <p:pic>
        <p:nvPicPr>
          <p:cNvPr id="9" name="図 8"/>
          <p:cNvPicPr>
            <a:picLocks noChangeAspect="1"/>
          </p:cNvPicPr>
          <p:nvPr/>
        </p:nvPicPr>
        <p:blipFill>
          <a:blip r:embed="rId4"/>
          <a:stretch>
            <a:fillRect/>
          </a:stretch>
        </p:blipFill>
        <p:spPr>
          <a:xfrm>
            <a:off x="3662045" y="4547870"/>
            <a:ext cx="445135" cy="451485"/>
          </a:xfrm>
          <a:prstGeom prst="rect">
            <a:avLst/>
          </a:prstGeom>
        </p:spPr>
      </p:pic>
      <p:pic>
        <p:nvPicPr>
          <p:cNvPr id="10" name="図 9"/>
          <p:cNvPicPr>
            <a:picLocks noChangeAspect="1"/>
          </p:cNvPicPr>
          <p:nvPr/>
        </p:nvPicPr>
        <p:blipFill>
          <a:blip r:embed="rId5"/>
          <a:stretch>
            <a:fillRect/>
          </a:stretch>
        </p:blipFill>
        <p:spPr>
          <a:xfrm>
            <a:off x="3672205" y="5102225"/>
            <a:ext cx="476885" cy="486410"/>
          </a:xfrm>
          <a:prstGeom prst="rect">
            <a:avLst/>
          </a:prstGeom>
        </p:spPr>
      </p:pic>
      <p:pic>
        <p:nvPicPr>
          <p:cNvPr id="11" name="図 10"/>
          <p:cNvPicPr>
            <a:picLocks noChangeAspect="1"/>
          </p:cNvPicPr>
          <p:nvPr/>
        </p:nvPicPr>
        <p:blipFill>
          <a:blip r:embed="rId4"/>
          <a:stretch>
            <a:fillRect/>
          </a:stretch>
        </p:blipFill>
        <p:spPr>
          <a:xfrm>
            <a:off x="3681095" y="6271260"/>
            <a:ext cx="471805" cy="477520"/>
          </a:xfrm>
          <a:prstGeom prst="rect">
            <a:avLst/>
          </a:prstGeom>
        </p:spPr>
      </p:pic>
      <p:pic>
        <p:nvPicPr>
          <p:cNvPr id="15" name="図 14"/>
          <p:cNvPicPr>
            <a:picLocks noChangeAspect="1"/>
          </p:cNvPicPr>
          <p:nvPr/>
        </p:nvPicPr>
        <p:blipFill>
          <a:blip r:embed="rId6"/>
          <a:stretch>
            <a:fillRect/>
          </a:stretch>
        </p:blipFill>
        <p:spPr>
          <a:xfrm>
            <a:off x="3672205" y="9218930"/>
            <a:ext cx="457835" cy="452755"/>
          </a:xfrm>
          <a:prstGeom prst="rect">
            <a:avLst/>
          </a:prstGeom>
        </p:spPr>
      </p:pic>
      <p:sp>
        <p:nvSpPr>
          <p:cNvPr id="14" name="タイトル 5"/>
          <p:cNvSpPr>
            <a:spLocks noGrp="1"/>
          </p:cNvSpPr>
          <p:nvPr/>
        </p:nvSpPr>
        <p:spPr>
          <a:xfrm>
            <a:off x="309245" y="324485"/>
            <a:ext cx="6240780" cy="473075"/>
          </a:xfrm>
          <a:prstGeom prst="rect">
            <a:avLst/>
          </a:prstGeom>
          <a:solidFill>
            <a:schemeClr val="tx1">
              <a:lumMod val="50000"/>
              <a:lumOff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lt1"/>
                </a:solidFill>
                <a:latin typeface="+mj-lt"/>
                <a:ea typeface="+mj-ea"/>
                <a:cs typeface="+mj-cs"/>
              </a:defRPr>
            </a:lvl1pPr>
          </a:lstStyle>
          <a:p>
            <a:r>
              <a:rPr kumimoji="1" lang="ja-JP" altLang="en-US" sz="1800" dirty="0">
                <a:solidFill>
                  <a:schemeClr val="bg1"/>
                </a:solidFill>
                <a:effectLst>
                  <a:outerShdw blurRad="38100" dist="25400" dir="5400000" algn="ctr" rotWithShape="0">
                    <a:srgbClr val="6E747A">
                      <a:alpha val="43000"/>
                    </a:srgbClr>
                  </a:outerShdw>
                </a:effectLst>
                <a:uFillTx/>
              </a:rPr>
              <a:t>環境経営</a:t>
            </a:r>
            <a:r>
              <a:rPr kumimoji="1" lang="ja-JP" altLang="en-US" sz="1800" dirty="0">
                <a:solidFill>
                  <a:schemeClr val="bg1"/>
                </a:solidFill>
                <a:effectLst>
                  <a:outerShdw blurRad="38100" dist="25400" dir="5400000" algn="ctr" rotWithShape="0">
                    <a:srgbClr val="6E747A">
                      <a:alpha val="43000"/>
                    </a:srgbClr>
                  </a:outerShdw>
                </a:effectLst>
                <a:uFillTx/>
              </a:rPr>
              <a:t>目標</a:t>
            </a:r>
            <a:endParaRPr kumimoji="1" lang="ja-JP" altLang="en-US" sz="1800" dirty="0">
              <a:solidFill>
                <a:schemeClr val="bg1"/>
              </a:solidFill>
              <a:effectLst>
                <a:outerShdw blurRad="38100" dist="25400" dir="5400000" algn="ctr" rotWithShape="0">
                  <a:srgbClr val="6E747A">
                    <a:alpha val="43000"/>
                  </a:srgbClr>
                </a:outerShdw>
              </a:effectLst>
              <a:uFillTx/>
            </a:endParaRPr>
          </a:p>
        </p:txBody>
      </p:sp>
      <p:sp>
        <p:nvSpPr>
          <p:cNvPr id="16" name="テキストボックス 15"/>
          <p:cNvSpPr txBox="1"/>
          <p:nvPr/>
        </p:nvSpPr>
        <p:spPr>
          <a:xfrm>
            <a:off x="281940" y="797560"/>
            <a:ext cx="6294120" cy="737235"/>
          </a:xfrm>
          <a:prstGeom prst="rect">
            <a:avLst/>
          </a:prstGeom>
          <a:noFill/>
        </p:spPr>
        <p:txBody>
          <a:bodyPr wrap="square" rtlCol="0">
            <a:spAutoFit/>
          </a:bodyPr>
          <a:p>
            <a:r>
              <a:rPr lang="ja-JP" altLang="en-US" sz="1400"/>
              <a:t>エコアクション活動は</a:t>
            </a:r>
            <a:r>
              <a:rPr lang="en-US" altLang="ja-JP" sz="1400"/>
              <a:t>SDGs</a:t>
            </a:r>
            <a:r>
              <a:rPr lang="ja-JP" altLang="en-US" sz="1400"/>
              <a:t>で表現されている社会課題と連動している。</a:t>
            </a:r>
            <a:r>
              <a:rPr lang="en-US" altLang="ja-JP" sz="1400"/>
              <a:t>KPI</a:t>
            </a:r>
            <a:r>
              <a:rPr lang="ja-JP" altLang="en-US" sz="1400"/>
              <a:t>項目ごとに関連する</a:t>
            </a:r>
            <a:r>
              <a:rPr lang="en-US" altLang="ja-JP" sz="1400"/>
              <a:t>SDGs</a:t>
            </a:r>
            <a:r>
              <a:rPr lang="ja-JP" altLang="en-US" sz="1400"/>
              <a:t>のゴールを設定し、より広いエコアクション活動の推進に務める。</a:t>
            </a:r>
            <a:endParaRPr lang="ja-JP" altLang="en-US" sz="1400"/>
          </a:p>
        </p:txBody>
      </p:sp>
      <p:pic>
        <p:nvPicPr>
          <p:cNvPr id="2" name="コンテンツプレースホルダ 1"/>
          <p:cNvPicPr>
            <a:picLocks noChangeAspect="1"/>
          </p:cNvPicPr>
          <p:nvPr>
            <p:ph sz="half" idx="1"/>
          </p:nvPr>
        </p:nvPicPr>
        <p:blipFill>
          <a:blip r:embed="rId7"/>
          <a:stretch>
            <a:fillRect/>
          </a:stretch>
        </p:blipFill>
        <p:spPr>
          <a:xfrm>
            <a:off x="3672205" y="6965315"/>
            <a:ext cx="464820" cy="474980"/>
          </a:xfrm>
          <a:prstGeom prst="rect">
            <a:avLst/>
          </a:prstGeom>
        </p:spPr>
      </p:pic>
      <p:pic>
        <p:nvPicPr>
          <p:cNvPr id="12" name="図 4"/>
          <p:cNvPicPr>
            <a:picLocks noChangeAspect="1"/>
          </p:cNvPicPr>
          <p:nvPr>
            <p:ph sz="half" idx="2"/>
          </p:nvPr>
        </p:nvPicPr>
        <p:blipFill>
          <a:blip r:embed="rId8"/>
          <a:stretch>
            <a:fillRect/>
          </a:stretch>
        </p:blipFill>
        <p:spPr>
          <a:xfrm>
            <a:off x="3681095" y="3500755"/>
            <a:ext cx="426720" cy="418465"/>
          </a:xfrm>
          <a:prstGeom prst="rect">
            <a:avLst/>
          </a:prstGeom>
        </p:spPr>
      </p:pic>
      <p:pic>
        <p:nvPicPr>
          <p:cNvPr id="17" name="図形 16"/>
          <p:cNvPicPr>
            <a:picLocks noChangeAspect="1"/>
          </p:cNvPicPr>
          <p:nvPr/>
        </p:nvPicPr>
        <p:blipFill>
          <a:blip r:embed="rId9"/>
          <a:stretch>
            <a:fillRect/>
          </a:stretch>
        </p:blipFill>
        <p:spPr>
          <a:xfrm>
            <a:off x="3667760" y="5692140"/>
            <a:ext cx="453390" cy="463550"/>
          </a:xfrm>
          <a:prstGeom prst="rect">
            <a:avLst/>
          </a:prstGeom>
        </p:spPr>
      </p:pic>
      <p:pic>
        <p:nvPicPr>
          <p:cNvPr id="18" name="図形 17"/>
          <p:cNvPicPr>
            <a:picLocks noChangeAspect="1"/>
          </p:cNvPicPr>
          <p:nvPr/>
        </p:nvPicPr>
        <p:blipFill>
          <a:blip r:embed="rId10"/>
          <a:stretch>
            <a:fillRect/>
          </a:stretch>
        </p:blipFill>
        <p:spPr>
          <a:xfrm>
            <a:off x="3676650" y="7648575"/>
            <a:ext cx="452120" cy="442595"/>
          </a:xfrm>
          <a:prstGeom prst="rect">
            <a:avLst/>
          </a:prstGeom>
        </p:spPr>
      </p:pic>
      <p:pic>
        <p:nvPicPr>
          <p:cNvPr id="19" name="図形 18"/>
          <p:cNvPicPr>
            <a:picLocks noChangeAspect="1"/>
          </p:cNvPicPr>
          <p:nvPr/>
        </p:nvPicPr>
        <p:blipFill>
          <a:blip r:embed="rId11"/>
          <a:stretch>
            <a:fillRect/>
          </a:stretch>
        </p:blipFill>
        <p:spPr>
          <a:xfrm>
            <a:off x="3660775" y="8169275"/>
            <a:ext cx="476250" cy="473710"/>
          </a:xfrm>
          <a:prstGeom prst="rect">
            <a:avLst/>
          </a:prstGeom>
        </p:spPr>
      </p:pic>
      <p:pic>
        <p:nvPicPr>
          <p:cNvPr id="20" name="図形 19"/>
          <p:cNvPicPr>
            <a:picLocks noChangeAspect="1"/>
          </p:cNvPicPr>
          <p:nvPr/>
        </p:nvPicPr>
        <p:blipFill>
          <a:blip r:embed="rId12"/>
          <a:stretch>
            <a:fillRect/>
          </a:stretch>
        </p:blipFill>
        <p:spPr>
          <a:xfrm>
            <a:off x="3667760" y="8703945"/>
            <a:ext cx="473710" cy="47752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6089</Words>
  <Application>WPS Presentation</Application>
  <PresentationFormat>A4 210 x 297 mm</PresentationFormat>
  <Paragraphs>793</Paragraphs>
  <Slides>16</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2</vt:i4>
      </vt:variant>
      <vt:variant>
        <vt:lpstr>幻灯片标题</vt:lpstr>
      </vt:variant>
      <vt:variant>
        <vt:i4>16</vt:i4>
      </vt:variant>
    </vt:vector>
  </HeadingPairs>
  <TitlesOfParts>
    <vt:vector size="30" baseType="lpstr">
      <vt:lpstr>Arial</vt:lpstr>
      <vt:lpstr>ＭＳ Ｐゴシック</vt:lpstr>
      <vt:lpstr>Wingdings</vt:lpstr>
      <vt:lpstr>UD デジタル 教科書体 N-B</vt:lpstr>
      <vt:lpstr>游ゴシック</vt:lpstr>
      <vt:lpstr>Calibri</vt:lpstr>
      <vt:lpstr>游ゴシック Light</vt:lpstr>
      <vt:lpstr>Calibri Light</vt:lpstr>
      <vt:lpstr>Microsoft YaHei</vt:lpstr>
      <vt:lpstr>ＭＳ Ｐゴシック</vt:lpstr>
      <vt:lpstr>Arial Unicode MS</vt:lpstr>
      <vt:lpstr>Office テーマ</vt:lpstr>
      <vt:lpstr>Excel.Sheet.12</vt:lpstr>
      <vt:lpstr>Excel.Sheet.12</vt:lpstr>
      <vt:lpstr>エコアクション21 環境経営活動レポート</vt:lpstr>
      <vt:lpstr>目次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軽油使用料の削減に向けて  ------------------  燃費管理の強化</vt:lpstr>
      <vt:lpstr>PowerPoint 演示文稿</vt:lpstr>
      <vt:lpstr>8.関連法規等の遵守状況の確認及び評価並びに違反、訴訟等の有無</vt:lpstr>
      <vt:lpstr>9.代表者による評価・見直し・指示</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エコアクション21 環境経営活動レポート</dc:title>
  <dc:creator>USER1</dc:creator>
  <cp:lastModifiedBy>User</cp:lastModifiedBy>
  <cp:revision>151</cp:revision>
  <cp:lastPrinted>2024-01-12T06:30:00Z</cp:lastPrinted>
  <dcterms:created xsi:type="dcterms:W3CDTF">2023-09-06T05:55:00Z</dcterms:created>
  <dcterms:modified xsi:type="dcterms:W3CDTF">2025-01-16T02:26:27Z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1041-11.8.2.10339</vt:lpwstr>
  </property>
</Properties>
</file>